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301562b43b4e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d7dde776724e16"/>
  </p:sldMasterIdLst>
  <p:sldIdLst>
    <p:sldId xmlns:r="http://schemas.openxmlformats.org/officeDocument/2006/relationships" id="256" r:id="Rdb14a648ac6c4d2b"/>
    <p:sldId xmlns:r="http://schemas.openxmlformats.org/officeDocument/2006/relationships" id="257" r:id="R8e11d9ae1d914946"/>
    <p:sldId xmlns:r="http://schemas.openxmlformats.org/officeDocument/2006/relationships" id="258" r:id="R996486cf779e4bfb"/>
    <p:sldId xmlns:r="http://schemas.openxmlformats.org/officeDocument/2006/relationships" id="259" r:id="Rb5c678c688904237"/>
    <p:sldId xmlns:r="http://schemas.openxmlformats.org/officeDocument/2006/relationships" id="260" r:id="R84c6c8d1e6464d63"/>
    <p:sldId xmlns:r="http://schemas.openxmlformats.org/officeDocument/2006/relationships" id="261" r:id="Rd4a9b12f39944676"/>
    <p:sldId xmlns:r="http://schemas.openxmlformats.org/officeDocument/2006/relationships" id="262" r:id="Re8e3fb59795b49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d7dde776724e16" /><Relationship Type="http://schemas.openxmlformats.org/officeDocument/2006/relationships/slide" Target="/ppt/slides/slide1.xml" Id="Rdb14a648ac6c4d2b" /><Relationship Type="http://schemas.openxmlformats.org/officeDocument/2006/relationships/slide" Target="/ppt/slides/slide2.xml" Id="R8e11d9ae1d914946" /><Relationship Type="http://schemas.openxmlformats.org/officeDocument/2006/relationships/slide" Target="/ppt/slides/slide3.xml" Id="R996486cf779e4bfb" /><Relationship Type="http://schemas.openxmlformats.org/officeDocument/2006/relationships/slide" Target="/ppt/slides/slide4.xml" Id="Rb5c678c688904237" /><Relationship Type="http://schemas.openxmlformats.org/officeDocument/2006/relationships/slide" Target="/ppt/slides/slide5.xml" Id="R84c6c8d1e6464d63" /><Relationship Type="http://schemas.openxmlformats.org/officeDocument/2006/relationships/slide" Target="/ppt/slides/slide6.xml" Id="Rd4a9b12f39944676" /><Relationship Type="http://schemas.openxmlformats.org/officeDocument/2006/relationships/slide" Target="/ppt/slides/slide7.xml" Id="Re8e3fb59795b49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a66df687cc43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88ba8859194209" /><Relationship Type="http://schemas.openxmlformats.org/officeDocument/2006/relationships/theme" Target="/ppt/slideMasters/theme/theme1.xml" Id="R26dff7b88df043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88ba88591942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1c83fa874246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2a04e374a844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e9d968719e44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fa17fea83240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7955a6337b40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3671cdf76b466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de721b561b4f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NOIR RØRLEGGERSERVICE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NOIR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NOIR RØRLEGGERSERVICE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NOIR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NOIR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NOIR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5 428 669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−440 692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−472 481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1 089 973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NOIR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NOIR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KJUS ANDREAS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NOIR RØRLEGGERSERVICE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Tollbugata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915 925 421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NOIR RØRLEGGERSERVICE AS</a:t>
            </a:r>
          </a:p>
        </p:txBody>
      </p:sp>
    </p:spTree>
  </p:cSld>
  <p:clrMapOvr>
    <a:masterClrMapping xmlns:a="http://schemas.openxmlformats.org/drawingml/2006/main"/>
  </p:clrMapOvr>
</p:sld>
</file>