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40b7ba460341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72e554be3a47d3"/>
  </p:sldMasterIdLst>
  <p:sldIdLst>
    <p:sldId xmlns:r="http://schemas.openxmlformats.org/officeDocument/2006/relationships" id="256" r:id="Rd15376ab3ee54e4e"/>
    <p:sldId xmlns:r="http://schemas.openxmlformats.org/officeDocument/2006/relationships" id="257" r:id="R26e9a8fc9f494f92"/>
    <p:sldId xmlns:r="http://schemas.openxmlformats.org/officeDocument/2006/relationships" id="258" r:id="R0d75a19e8dc64dfc"/>
    <p:sldId xmlns:r="http://schemas.openxmlformats.org/officeDocument/2006/relationships" id="259" r:id="R509e69f261a74033"/>
    <p:sldId xmlns:r="http://schemas.openxmlformats.org/officeDocument/2006/relationships" id="260" r:id="R9f397f4f5b6448f4"/>
    <p:sldId xmlns:r="http://schemas.openxmlformats.org/officeDocument/2006/relationships" id="261" r:id="R5a0040e6be1d4e66"/>
    <p:sldId xmlns:r="http://schemas.openxmlformats.org/officeDocument/2006/relationships" id="262" r:id="Re38eae737ce840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72e554be3a47d3" /><Relationship Type="http://schemas.openxmlformats.org/officeDocument/2006/relationships/slide" Target="/ppt/slides/slide1.xml" Id="Rd15376ab3ee54e4e" /><Relationship Type="http://schemas.openxmlformats.org/officeDocument/2006/relationships/slide" Target="/ppt/slides/slide2.xml" Id="R26e9a8fc9f494f92" /><Relationship Type="http://schemas.openxmlformats.org/officeDocument/2006/relationships/slide" Target="/ppt/slides/slide3.xml" Id="R0d75a19e8dc64dfc" /><Relationship Type="http://schemas.openxmlformats.org/officeDocument/2006/relationships/slide" Target="/ppt/slides/slide4.xml" Id="R509e69f261a74033" /><Relationship Type="http://schemas.openxmlformats.org/officeDocument/2006/relationships/slide" Target="/ppt/slides/slide5.xml" Id="R9f397f4f5b6448f4" /><Relationship Type="http://schemas.openxmlformats.org/officeDocument/2006/relationships/slide" Target="/ppt/slides/slide6.xml" Id="R5a0040e6be1d4e66" /><Relationship Type="http://schemas.openxmlformats.org/officeDocument/2006/relationships/slide" Target="/ppt/slides/slide7.xml" Id="Re38eae737ce840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ac6ad36f2441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c2e12700e4b79" /><Relationship Type="http://schemas.openxmlformats.org/officeDocument/2006/relationships/theme" Target="/ppt/slideMasters/theme/theme1.xml" Id="Ra59d98a3930749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ec2e12700e4b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4ba140abf4f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0464b4ea2247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5057a0523d4a1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f1d0f84913411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a25ca501147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a28c64d84489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a597916c5744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BYGGVARE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−277 592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7 860 729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42 079 293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193 738 335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BYGGVARE EIENDOMSINVEST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Clarksons Platou Ppt. Mgt. AS, Munkedamsveien 62C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11 68 68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915 898 521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BYGGVARE EIENDOM AS</a:t>
            </a:r>
          </a:p>
        </p:txBody>
      </p:sp>
    </p:spTree>
  </p:cSld>
  <p:clrMapOvr>
    <a:masterClrMapping xmlns:a="http://schemas.openxmlformats.org/drawingml/2006/main"/>
  </p:clrMapOvr>
</p:sld>
</file>