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59f5e2155c4d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b0e91f20d94b36"/>
  </p:sldMasterIdLst>
  <p:sldIdLst>
    <p:sldId xmlns:r="http://schemas.openxmlformats.org/officeDocument/2006/relationships" id="256" r:id="R12aa4fc3ba944b6d"/>
    <p:sldId xmlns:r="http://schemas.openxmlformats.org/officeDocument/2006/relationships" id="257" r:id="R9ec38aa23f4c4db7"/>
    <p:sldId xmlns:r="http://schemas.openxmlformats.org/officeDocument/2006/relationships" id="258" r:id="R6f4dfdf814f84337"/>
    <p:sldId xmlns:r="http://schemas.openxmlformats.org/officeDocument/2006/relationships" id="259" r:id="R9437e142b6024219"/>
    <p:sldId xmlns:r="http://schemas.openxmlformats.org/officeDocument/2006/relationships" id="260" r:id="R2d78c48bfba64f43"/>
    <p:sldId xmlns:r="http://schemas.openxmlformats.org/officeDocument/2006/relationships" id="261" r:id="R061d83ff08a84655"/>
    <p:sldId xmlns:r="http://schemas.openxmlformats.org/officeDocument/2006/relationships" id="262" r:id="R543253ef0af948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b0e91f20d94b36" /><Relationship Type="http://schemas.openxmlformats.org/officeDocument/2006/relationships/slide" Target="/ppt/slides/slide1.xml" Id="R12aa4fc3ba944b6d" /><Relationship Type="http://schemas.openxmlformats.org/officeDocument/2006/relationships/slide" Target="/ppt/slides/slide2.xml" Id="R9ec38aa23f4c4db7" /><Relationship Type="http://schemas.openxmlformats.org/officeDocument/2006/relationships/slide" Target="/ppt/slides/slide3.xml" Id="R6f4dfdf814f84337" /><Relationship Type="http://schemas.openxmlformats.org/officeDocument/2006/relationships/slide" Target="/ppt/slides/slide4.xml" Id="R9437e142b6024219" /><Relationship Type="http://schemas.openxmlformats.org/officeDocument/2006/relationships/slide" Target="/ppt/slides/slide5.xml" Id="R2d78c48bfba64f43" /><Relationship Type="http://schemas.openxmlformats.org/officeDocument/2006/relationships/slide" Target="/ppt/slides/slide6.xml" Id="R061d83ff08a84655" /><Relationship Type="http://schemas.openxmlformats.org/officeDocument/2006/relationships/slide" Target="/ppt/slides/slide7.xml" Id="R543253ef0af948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827a2ad94c4b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9f716f18c4e14" /><Relationship Type="http://schemas.openxmlformats.org/officeDocument/2006/relationships/theme" Target="/ppt/slideMasters/theme/theme1.xml" Id="Re71b8989b0c649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b9f716f18c4e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c8dd21e2904e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c01c9d30341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83b36f0a047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7a29eaa55f4e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1cfba159f4c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31aeafd6249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f1a8c6f974d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FLÅHAMMER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FLÅHAMMER HOLDING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23 272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FLÅHAMMER BEN MICHAEL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Starrmyra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7091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