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36da1f2e6c4a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baa511c2a24052"/>
  </p:sldMasterIdLst>
  <p:sldIdLst>
    <p:sldId xmlns:r="http://schemas.openxmlformats.org/officeDocument/2006/relationships" id="256" r:id="R3126175e89a7438f"/>
    <p:sldId xmlns:r="http://schemas.openxmlformats.org/officeDocument/2006/relationships" id="257" r:id="Rdcd4db0c95c943c8"/>
    <p:sldId xmlns:r="http://schemas.openxmlformats.org/officeDocument/2006/relationships" id="258" r:id="Ree67fe3a64544d86"/>
    <p:sldId xmlns:r="http://schemas.openxmlformats.org/officeDocument/2006/relationships" id="259" r:id="Rddeb3796bf36465a"/>
    <p:sldId xmlns:r="http://schemas.openxmlformats.org/officeDocument/2006/relationships" id="260" r:id="R141a5a43da3f44b4"/>
    <p:sldId xmlns:r="http://schemas.openxmlformats.org/officeDocument/2006/relationships" id="261" r:id="Rdd7f0c959c2d459b"/>
    <p:sldId xmlns:r="http://schemas.openxmlformats.org/officeDocument/2006/relationships" id="262" r:id="R646642bde43846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aa511c2a24052" /><Relationship Type="http://schemas.openxmlformats.org/officeDocument/2006/relationships/slide" Target="/ppt/slides/slide1.xml" Id="R3126175e89a7438f" /><Relationship Type="http://schemas.openxmlformats.org/officeDocument/2006/relationships/slide" Target="/ppt/slides/slide2.xml" Id="Rdcd4db0c95c943c8" /><Relationship Type="http://schemas.openxmlformats.org/officeDocument/2006/relationships/slide" Target="/ppt/slides/slide3.xml" Id="Ree67fe3a64544d86" /><Relationship Type="http://schemas.openxmlformats.org/officeDocument/2006/relationships/slide" Target="/ppt/slides/slide4.xml" Id="Rddeb3796bf36465a" /><Relationship Type="http://schemas.openxmlformats.org/officeDocument/2006/relationships/slide" Target="/ppt/slides/slide5.xml" Id="R141a5a43da3f44b4" /><Relationship Type="http://schemas.openxmlformats.org/officeDocument/2006/relationships/slide" Target="/ppt/slides/slide6.xml" Id="Rdd7f0c959c2d459b" /><Relationship Type="http://schemas.openxmlformats.org/officeDocument/2006/relationships/slide" Target="/ppt/slides/slide7.xml" Id="R646642bde43846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0535638aa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3b666cac54bf4" /><Relationship Type="http://schemas.openxmlformats.org/officeDocument/2006/relationships/theme" Target="/ppt/slideMasters/theme/theme1.xml" Id="R2e3d99eb1bf24f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33b666cac54b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fcc65780b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5e5cca2ec42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7774284c14b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f667b040042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e3702a8ee4b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8da526eaa49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3c88d01ec4b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TOKA INVEST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 INVEST II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24 627 363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204 811 776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220 794 700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915 852 521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