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bc2590fe140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7d2fba6aa41c6"/>
  </p:sldMasterIdLst>
  <p:sldIdLst>
    <p:sldId xmlns:r="http://schemas.openxmlformats.org/officeDocument/2006/relationships" id="256" r:id="R1cbc4e9c415a46da"/>
    <p:sldId xmlns:r="http://schemas.openxmlformats.org/officeDocument/2006/relationships" id="257" r:id="R0f74deb9107a412d"/>
    <p:sldId xmlns:r="http://schemas.openxmlformats.org/officeDocument/2006/relationships" id="258" r:id="R493d490ea3494749"/>
    <p:sldId xmlns:r="http://schemas.openxmlformats.org/officeDocument/2006/relationships" id="259" r:id="R02d549888b664dc9"/>
    <p:sldId xmlns:r="http://schemas.openxmlformats.org/officeDocument/2006/relationships" id="260" r:id="R83c274e9c5cd46f3"/>
    <p:sldId xmlns:r="http://schemas.openxmlformats.org/officeDocument/2006/relationships" id="261" r:id="Rd5343c54e07e4800"/>
    <p:sldId xmlns:r="http://schemas.openxmlformats.org/officeDocument/2006/relationships" id="262" r:id="R3afb7ad66e48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7d2fba6aa41c6" /><Relationship Type="http://schemas.openxmlformats.org/officeDocument/2006/relationships/slide" Target="/ppt/slides/slide1.xml" Id="R1cbc4e9c415a46da" /><Relationship Type="http://schemas.openxmlformats.org/officeDocument/2006/relationships/slide" Target="/ppt/slides/slide2.xml" Id="R0f74deb9107a412d" /><Relationship Type="http://schemas.openxmlformats.org/officeDocument/2006/relationships/slide" Target="/ppt/slides/slide3.xml" Id="R493d490ea3494749" /><Relationship Type="http://schemas.openxmlformats.org/officeDocument/2006/relationships/slide" Target="/ppt/slides/slide4.xml" Id="R02d549888b664dc9" /><Relationship Type="http://schemas.openxmlformats.org/officeDocument/2006/relationships/slide" Target="/ppt/slides/slide5.xml" Id="R83c274e9c5cd46f3" /><Relationship Type="http://schemas.openxmlformats.org/officeDocument/2006/relationships/slide" Target="/ppt/slides/slide6.xml" Id="Rd5343c54e07e4800" /><Relationship Type="http://schemas.openxmlformats.org/officeDocument/2006/relationships/slide" Target="/ppt/slides/slide7.xml" Id="R3afb7ad66e48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51b55d85a4a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bff733784699" /><Relationship Type="http://schemas.openxmlformats.org/officeDocument/2006/relationships/theme" Target="/ppt/slideMasters/theme/theme1.xml" Id="R97f6a35d3a3b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32bff73378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75c6fbbc2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a9a89b9c5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9ca18f14f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9193a9de44a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07eb9bb0348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c5a388b3b4c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db37adaa2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33 709 030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33 743 314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MARIUS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