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1d1c8d455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46125126c4c2d"/>
  </p:sldMasterIdLst>
  <p:sldIdLst>
    <p:sldId xmlns:r="http://schemas.openxmlformats.org/officeDocument/2006/relationships" id="256" r:id="R35f0b5ced27f4719"/>
    <p:sldId xmlns:r="http://schemas.openxmlformats.org/officeDocument/2006/relationships" id="257" r:id="R4aac623f418f4660"/>
    <p:sldId xmlns:r="http://schemas.openxmlformats.org/officeDocument/2006/relationships" id="258" r:id="Re367e9cc66fb4f4e"/>
    <p:sldId xmlns:r="http://schemas.openxmlformats.org/officeDocument/2006/relationships" id="259" r:id="R7ac8aaa4eee64336"/>
    <p:sldId xmlns:r="http://schemas.openxmlformats.org/officeDocument/2006/relationships" id="260" r:id="R842dd0fd5a3941d3"/>
    <p:sldId xmlns:r="http://schemas.openxmlformats.org/officeDocument/2006/relationships" id="261" r:id="Re54bd522587d4f3d"/>
    <p:sldId xmlns:r="http://schemas.openxmlformats.org/officeDocument/2006/relationships" id="262" r:id="Rbd983cc3b95c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46125126c4c2d" /><Relationship Type="http://schemas.openxmlformats.org/officeDocument/2006/relationships/slide" Target="/ppt/slides/slide1.xml" Id="R35f0b5ced27f4719" /><Relationship Type="http://schemas.openxmlformats.org/officeDocument/2006/relationships/slide" Target="/ppt/slides/slide2.xml" Id="R4aac623f418f4660" /><Relationship Type="http://schemas.openxmlformats.org/officeDocument/2006/relationships/slide" Target="/ppt/slides/slide3.xml" Id="Re367e9cc66fb4f4e" /><Relationship Type="http://schemas.openxmlformats.org/officeDocument/2006/relationships/slide" Target="/ppt/slides/slide4.xml" Id="R7ac8aaa4eee64336" /><Relationship Type="http://schemas.openxmlformats.org/officeDocument/2006/relationships/slide" Target="/ppt/slides/slide5.xml" Id="R842dd0fd5a3941d3" /><Relationship Type="http://schemas.openxmlformats.org/officeDocument/2006/relationships/slide" Target="/ppt/slides/slide6.xml" Id="Re54bd522587d4f3d" /><Relationship Type="http://schemas.openxmlformats.org/officeDocument/2006/relationships/slide" Target="/ppt/slides/slide7.xml" Id="Rbd983cc3b95c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56bca41c4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3116500994f06" /><Relationship Type="http://schemas.openxmlformats.org/officeDocument/2006/relationships/theme" Target="/ppt/slideMasters/theme/theme1.xml" Id="R2a75744cbec4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311650099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0852b7c98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93f6134ec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206472ec2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3216d31f2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08b11b47e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01ed8920a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73e10b1ef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VBM BYGGFORNYELSE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175 983 446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5 380 981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15 048 107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39 114 533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MONAR INVEST AS  –  40,5 %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KROGSGÅRD NIELS JØRGEN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ESPEN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HERMANNS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VBM BYGGFORNYELSE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