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aa557b51a640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a8dcd50a5d4991"/>
  </p:sldMasterIdLst>
  <p:sldIdLst>
    <p:sldId xmlns:r="http://schemas.openxmlformats.org/officeDocument/2006/relationships" id="256" r:id="R36f3072221104c21"/>
    <p:sldId xmlns:r="http://schemas.openxmlformats.org/officeDocument/2006/relationships" id="257" r:id="R515ef937ad7b4982"/>
    <p:sldId xmlns:r="http://schemas.openxmlformats.org/officeDocument/2006/relationships" id="258" r:id="Rb74b3e6669a64431"/>
    <p:sldId xmlns:r="http://schemas.openxmlformats.org/officeDocument/2006/relationships" id="259" r:id="Rfc0b50029485424f"/>
    <p:sldId xmlns:r="http://schemas.openxmlformats.org/officeDocument/2006/relationships" id="260" r:id="Raa26832a64df4d50"/>
    <p:sldId xmlns:r="http://schemas.openxmlformats.org/officeDocument/2006/relationships" id="261" r:id="Rd81b39fcb6b946e0"/>
    <p:sldId xmlns:r="http://schemas.openxmlformats.org/officeDocument/2006/relationships" id="262" r:id="R920d24de92ff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8dcd50a5d4991" /><Relationship Type="http://schemas.openxmlformats.org/officeDocument/2006/relationships/slide" Target="/ppt/slides/slide1.xml" Id="R36f3072221104c21" /><Relationship Type="http://schemas.openxmlformats.org/officeDocument/2006/relationships/slide" Target="/ppt/slides/slide2.xml" Id="R515ef937ad7b4982" /><Relationship Type="http://schemas.openxmlformats.org/officeDocument/2006/relationships/slide" Target="/ppt/slides/slide3.xml" Id="Rb74b3e6669a64431" /><Relationship Type="http://schemas.openxmlformats.org/officeDocument/2006/relationships/slide" Target="/ppt/slides/slide4.xml" Id="Rfc0b50029485424f" /><Relationship Type="http://schemas.openxmlformats.org/officeDocument/2006/relationships/slide" Target="/ppt/slides/slide5.xml" Id="Raa26832a64df4d50" /><Relationship Type="http://schemas.openxmlformats.org/officeDocument/2006/relationships/slide" Target="/ppt/slides/slide6.xml" Id="Rd81b39fcb6b946e0" /><Relationship Type="http://schemas.openxmlformats.org/officeDocument/2006/relationships/slide" Target="/ppt/slides/slide7.xml" Id="R920d24de92ff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762a220de41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e512e5b97435d" /><Relationship Type="http://schemas.openxmlformats.org/officeDocument/2006/relationships/theme" Target="/ppt/slideMasters/theme/theme1.xml" Id="Ra549e86397da43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4e512e5b97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c7645e42240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5386d84da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e9d33f9f346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775e5aab84c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9b8ca178a4a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da9e3d40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5ae2ce05c4f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