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1b9a2ec5c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d6a2556024059"/>
  </p:sldMasterIdLst>
  <p:sldIdLst>
    <p:sldId xmlns:r="http://schemas.openxmlformats.org/officeDocument/2006/relationships" id="256" r:id="Rf6ef4218e8894066"/>
    <p:sldId xmlns:r="http://schemas.openxmlformats.org/officeDocument/2006/relationships" id="257" r:id="R082b512cc8884246"/>
    <p:sldId xmlns:r="http://schemas.openxmlformats.org/officeDocument/2006/relationships" id="258" r:id="Re1866346ad8d4333"/>
    <p:sldId xmlns:r="http://schemas.openxmlformats.org/officeDocument/2006/relationships" id="259" r:id="Ra315d02ec3244caf"/>
    <p:sldId xmlns:r="http://schemas.openxmlformats.org/officeDocument/2006/relationships" id="260" r:id="R4b46ef1ebb744331"/>
    <p:sldId xmlns:r="http://schemas.openxmlformats.org/officeDocument/2006/relationships" id="261" r:id="R1687644d8e3c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d6a2556024059" /><Relationship Type="http://schemas.openxmlformats.org/officeDocument/2006/relationships/slide" Target="/ppt/slides/slide1.xml" Id="Rf6ef4218e8894066" /><Relationship Type="http://schemas.openxmlformats.org/officeDocument/2006/relationships/slide" Target="/ppt/slides/slide2.xml" Id="R082b512cc8884246" /><Relationship Type="http://schemas.openxmlformats.org/officeDocument/2006/relationships/slide" Target="/ppt/slides/slide3.xml" Id="Re1866346ad8d4333" /><Relationship Type="http://schemas.openxmlformats.org/officeDocument/2006/relationships/slide" Target="/ppt/slides/slide4.xml" Id="Ra315d02ec3244caf" /><Relationship Type="http://schemas.openxmlformats.org/officeDocument/2006/relationships/slide" Target="/ppt/slides/slide5.xml" Id="R4b46ef1ebb744331" /><Relationship Type="http://schemas.openxmlformats.org/officeDocument/2006/relationships/slide" Target="/ppt/slides/slide6.xml" Id="R1687644d8e3c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d4d5e31fe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a7d69c024f05" /><Relationship Type="http://schemas.openxmlformats.org/officeDocument/2006/relationships/theme" Target="/ppt/slideMasters/theme/theme1.xml" Id="R1e1f02338300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9a7d69c02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887b54e6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4e0e262b0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7576df54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1ae60d9b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f75c569a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33f88b390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