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327844b17d494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79665797964635"/>
  </p:sldMasterIdLst>
  <p:sldIdLst>
    <p:sldId xmlns:r="http://schemas.openxmlformats.org/officeDocument/2006/relationships" id="256" r:id="R9ab105d9016d4c34"/>
    <p:sldId xmlns:r="http://schemas.openxmlformats.org/officeDocument/2006/relationships" id="257" r:id="Rb348d908d0e241cb"/>
    <p:sldId xmlns:r="http://schemas.openxmlformats.org/officeDocument/2006/relationships" id="258" r:id="Rf0c27f5268274d42"/>
    <p:sldId xmlns:r="http://schemas.openxmlformats.org/officeDocument/2006/relationships" id="259" r:id="Re23ea829b44a4c05"/>
    <p:sldId xmlns:r="http://schemas.openxmlformats.org/officeDocument/2006/relationships" id="260" r:id="Rf002b050bc7745e6"/>
    <p:sldId xmlns:r="http://schemas.openxmlformats.org/officeDocument/2006/relationships" id="261" r:id="Reb50cc76f6074e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79665797964635" /><Relationship Type="http://schemas.openxmlformats.org/officeDocument/2006/relationships/slide" Target="/ppt/slides/slide1.xml" Id="R9ab105d9016d4c34" /><Relationship Type="http://schemas.openxmlformats.org/officeDocument/2006/relationships/slide" Target="/ppt/slides/slide2.xml" Id="Rb348d908d0e241cb" /><Relationship Type="http://schemas.openxmlformats.org/officeDocument/2006/relationships/slide" Target="/ppt/slides/slide3.xml" Id="Rf0c27f5268274d42" /><Relationship Type="http://schemas.openxmlformats.org/officeDocument/2006/relationships/slide" Target="/ppt/slides/slide4.xml" Id="Re23ea829b44a4c05" /><Relationship Type="http://schemas.openxmlformats.org/officeDocument/2006/relationships/slide" Target="/ppt/slides/slide5.xml" Id="Rf002b050bc7745e6" /><Relationship Type="http://schemas.openxmlformats.org/officeDocument/2006/relationships/slide" Target="/ppt/slides/slide6.xml" Id="Reb50cc76f6074e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2dbb46337241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3f01599a564e56" /><Relationship Type="http://schemas.openxmlformats.org/officeDocument/2006/relationships/theme" Target="/ppt/slideMasters/theme/theme1.xml" Id="R94f06b27e4fb4d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3f01599a564e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5b51c7558c46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381c8786f4c9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9b8a800274d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ff05cd4ab4e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e60f09d2fa462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762df9ea446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VBM BYGGFORNYELSE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Billingstadsletta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1396 Billingstad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915 836 623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VBM BYGGFORNYELSE AS</a:t>
            </a:r>
          </a:p>
        </p:txBody>
      </p:sp>
    </p:spTree>
  </p:cSld>
  <p:clrMapOvr>
    <a:masterClrMapping xmlns:a="http://schemas.openxmlformats.org/drawingml/2006/main"/>
  </p:clrMapOvr>
</p:sld>
</file>