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e0bd35ab7642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9f3e63976d4f7e"/>
  </p:sldMasterIdLst>
  <p:sldIdLst>
    <p:sldId xmlns:r="http://schemas.openxmlformats.org/officeDocument/2006/relationships" id="256" r:id="Rc1ba94ed23914764"/>
    <p:sldId xmlns:r="http://schemas.openxmlformats.org/officeDocument/2006/relationships" id="257" r:id="R3541cb1de5314efe"/>
    <p:sldId xmlns:r="http://schemas.openxmlformats.org/officeDocument/2006/relationships" id="258" r:id="R4e4fb5c865d04dec"/>
    <p:sldId xmlns:r="http://schemas.openxmlformats.org/officeDocument/2006/relationships" id="259" r:id="R591e410e09dc4521"/>
    <p:sldId xmlns:r="http://schemas.openxmlformats.org/officeDocument/2006/relationships" id="260" r:id="R0caf2bb4283f49e3"/>
    <p:sldId xmlns:r="http://schemas.openxmlformats.org/officeDocument/2006/relationships" id="261" r:id="R0951fa166331407d"/>
    <p:sldId xmlns:r="http://schemas.openxmlformats.org/officeDocument/2006/relationships" id="262" r:id="Rcb742d5366df47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9f3e63976d4f7e" /><Relationship Type="http://schemas.openxmlformats.org/officeDocument/2006/relationships/slide" Target="/ppt/slides/slide1.xml" Id="Rc1ba94ed23914764" /><Relationship Type="http://schemas.openxmlformats.org/officeDocument/2006/relationships/slide" Target="/ppt/slides/slide2.xml" Id="R3541cb1de5314efe" /><Relationship Type="http://schemas.openxmlformats.org/officeDocument/2006/relationships/slide" Target="/ppt/slides/slide3.xml" Id="R4e4fb5c865d04dec" /><Relationship Type="http://schemas.openxmlformats.org/officeDocument/2006/relationships/slide" Target="/ppt/slides/slide4.xml" Id="R591e410e09dc4521" /><Relationship Type="http://schemas.openxmlformats.org/officeDocument/2006/relationships/slide" Target="/ppt/slides/slide5.xml" Id="R0caf2bb4283f49e3" /><Relationship Type="http://schemas.openxmlformats.org/officeDocument/2006/relationships/slide" Target="/ppt/slides/slide6.xml" Id="R0951fa166331407d" /><Relationship Type="http://schemas.openxmlformats.org/officeDocument/2006/relationships/slide" Target="/ppt/slides/slide7.xml" Id="Rcb742d5366df47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86abf8f26e4d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905a7ada446fb" /><Relationship Type="http://schemas.openxmlformats.org/officeDocument/2006/relationships/theme" Target="/ppt/slideMasters/theme/theme1.xml" Id="R23e3a463f4a446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a905a7ada446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9c3e3874042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9942387b34b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ef3c7464e49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db1f81b6849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7730bf1c14e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9f128c5fe47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c7cc91af44c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KOSMOS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KOSMOS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15 529 486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53 134 617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64 857 029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MOXON CHRISTIAN GERARD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Lilleakerveien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915 836 607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