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51d4a4e3f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4acef9f2341bc"/>
  </p:sldMasterIdLst>
  <p:sldIdLst>
    <p:sldId xmlns:r="http://schemas.openxmlformats.org/officeDocument/2006/relationships" id="256" r:id="R8cb3d1707f5b43e8"/>
    <p:sldId xmlns:r="http://schemas.openxmlformats.org/officeDocument/2006/relationships" id="257" r:id="R85bb00cc3bc94c92"/>
    <p:sldId xmlns:r="http://schemas.openxmlformats.org/officeDocument/2006/relationships" id="258" r:id="R670a7f64338444a5"/>
    <p:sldId xmlns:r="http://schemas.openxmlformats.org/officeDocument/2006/relationships" id="259" r:id="R7469dc322cdb4180"/>
    <p:sldId xmlns:r="http://schemas.openxmlformats.org/officeDocument/2006/relationships" id="260" r:id="R8cbe02b711a2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4acef9f2341bc" /><Relationship Type="http://schemas.openxmlformats.org/officeDocument/2006/relationships/slide" Target="/ppt/slides/slide1.xml" Id="R8cb3d1707f5b43e8" /><Relationship Type="http://schemas.openxmlformats.org/officeDocument/2006/relationships/slide" Target="/ppt/slides/slide2.xml" Id="R85bb00cc3bc94c92" /><Relationship Type="http://schemas.openxmlformats.org/officeDocument/2006/relationships/slide" Target="/ppt/slides/slide3.xml" Id="R670a7f64338444a5" /><Relationship Type="http://schemas.openxmlformats.org/officeDocument/2006/relationships/slide" Target="/ppt/slides/slide4.xml" Id="R7469dc322cdb4180" /><Relationship Type="http://schemas.openxmlformats.org/officeDocument/2006/relationships/slide" Target="/ppt/slides/slide5.xml" Id="R8cbe02b711a2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0c0e7e56a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f563f42c84a86" /><Relationship Type="http://schemas.openxmlformats.org/officeDocument/2006/relationships/theme" Target="/ppt/slideMasters/theme/theme1.xml" Id="Redfa7e289947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f563f42c8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4588dc6d74e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173d0b4af4b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5ffac1b4443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ca0065939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02876d52a49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