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20de4cdf5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c02ae774a4758"/>
  </p:sldMasterIdLst>
  <p:sldIdLst>
    <p:sldId xmlns:r="http://schemas.openxmlformats.org/officeDocument/2006/relationships" id="256" r:id="R93868388d59840e6"/>
    <p:sldId xmlns:r="http://schemas.openxmlformats.org/officeDocument/2006/relationships" id="257" r:id="R46aa4d5d33c44363"/>
    <p:sldId xmlns:r="http://schemas.openxmlformats.org/officeDocument/2006/relationships" id="258" r:id="Rea8d1472c2d948bc"/>
    <p:sldId xmlns:r="http://schemas.openxmlformats.org/officeDocument/2006/relationships" id="259" r:id="R97c5ddb60aa84354"/>
    <p:sldId xmlns:r="http://schemas.openxmlformats.org/officeDocument/2006/relationships" id="260" r:id="R923658e4e15e46d3"/>
    <p:sldId xmlns:r="http://schemas.openxmlformats.org/officeDocument/2006/relationships" id="261" r:id="Rb66fc21db66646c3"/>
    <p:sldId xmlns:r="http://schemas.openxmlformats.org/officeDocument/2006/relationships" id="262" r:id="Ref6bb89f3cf5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c02ae774a4758" /><Relationship Type="http://schemas.openxmlformats.org/officeDocument/2006/relationships/slide" Target="/ppt/slides/slide1.xml" Id="R93868388d59840e6" /><Relationship Type="http://schemas.openxmlformats.org/officeDocument/2006/relationships/slide" Target="/ppt/slides/slide2.xml" Id="R46aa4d5d33c44363" /><Relationship Type="http://schemas.openxmlformats.org/officeDocument/2006/relationships/slide" Target="/ppt/slides/slide3.xml" Id="Rea8d1472c2d948bc" /><Relationship Type="http://schemas.openxmlformats.org/officeDocument/2006/relationships/slide" Target="/ppt/slides/slide4.xml" Id="R97c5ddb60aa84354" /><Relationship Type="http://schemas.openxmlformats.org/officeDocument/2006/relationships/slide" Target="/ppt/slides/slide5.xml" Id="R923658e4e15e46d3" /><Relationship Type="http://schemas.openxmlformats.org/officeDocument/2006/relationships/slide" Target="/ppt/slides/slide6.xml" Id="Rb66fc21db66646c3" /><Relationship Type="http://schemas.openxmlformats.org/officeDocument/2006/relationships/slide" Target="/ppt/slides/slide7.xml" Id="Ref6bb89f3cf5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d3d7bcf37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08f1dbb4741ae" /><Relationship Type="http://schemas.openxmlformats.org/officeDocument/2006/relationships/theme" Target="/ppt/slideMasters/theme/theme1.xml" Id="Ra65dd57c616c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08f1dbb47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450f86f348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c9b6366a1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c84fbf62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4b66f1976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66b1622644d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ba2a87634e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abd76d335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FOODFIGHTERS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christel.thulin@gmail.com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915 744 141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