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addf85d20540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a8c2e5d299472e"/>
  </p:sldMasterIdLst>
  <p:sldIdLst>
    <p:sldId xmlns:r="http://schemas.openxmlformats.org/officeDocument/2006/relationships" id="256" r:id="R0967fd66baec4497"/>
    <p:sldId xmlns:r="http://schemas.openxmlformats.org/officeDocument/2006/relationships" id="257" r:id="R46e8601007be44d9"/>
    <p:sldId xmlns:r="http://schemas.openxmlformats.org/officeDocument/2006/relationships" id="258" r:id="R164cc16506644826"/>
    <p:sldId xmlns:r="http://schemas.openxmlformats.org/officeDocument/2006/relationships" id="259" r:id="Rb3a330b8d86c420f"/>
    <p:sldId xmlns:r="http://schemas.openxmlformats.org/officeDocument/2006/relationships" id="260" r:id="R3e3067f58df0410c"/>
    <p:sldId xmlns:r="http://schemas.openxmlformats.org/officeDocument/2006/relationships" id="261" r:id="R9d417691045246e8"/>
    <p:sldId xmlns:r="http://schemas.openxmlformats.org/officeDocument/2006/relationships" id="262" r:id="Re026cb1c859a4c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a8c2e5d299472e" /><Relationship Type="http://schemas.openxmlformats.org/officeDocument/2006/relationships/slide" Target="/ppt/slides/slide1.xml" Id="R0967fd66baec4497" /><Relationship Type="http://schemas.openxmlformats.org/officeDocument/2006/relationships/slide" Target="/ppt/slides/slide2.xml" Id="R46e8601007be44d9" /><Relationship Type="http://schemas.openxmlformats.org/officeDocument/2006/relationships/slide" Target="/ppt/slides/slide3.xml" Id="R164cc16506644826" /><Relationship Type="http://schemas.openxmlformats.org/officeDocument/2006/relationships/slide" Target="/ppt/slides/slide4.xml" Id="Rb3a330b8d86c420f" /><Relationship Type="http://schemas.openxmlformats.org/officeDocument/2006/relationships/slide" Target="/ppt/slides/slide5.xml" Id="R3e3067f58df0410c" /><Relationship Type="http://schemas.openxmlformats.org/officeDocument/2006/relationships/slide" Target="/ppt/slides/slide6.xml" Id="R9d417691045246e8" /><Relationship Type="http://schemas.openxmlformats.org/officeDocument/2006/relationships/slide" Target="/ppt/slides/slide7.xml" Id="Re026cb1c859a4c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acf8bbee6d4c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dd03fae894af4" /><Relationship Type="http://schemas.openxmlformats.org/officeDocument/2006/relationships/theme" Target="/ppt/slideMasters/theme/theme1.xml" Id="Rc39aebfd839142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3dd03fae894a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20634811a4f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20d111a404d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b9e06350c44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69f4769da48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c942bde1d41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ef3fd755144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15be8610b4d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SVEINSSON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SVEINSSON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18 977 085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−681 479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−762 491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17 393 181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18 948 568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SVEINSSON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Birger Sveinsson, Østre Lensmannsveg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3736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birger@bsveinsson.no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SVEINSSON AS</a:t>
            </a:r>
          </a:p>
        </p:txBody>
      </p:sp>
    </p:spTree>
  </p:cSld>
  <p:clrMapOvr>
    <a:masterClrMapping xmlns:a="http://schemas.openxmlformats.org/drawingml/2006/main"/>
  </p:clrMapOvr>
</p:sld>
</file>