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5d50cf0ba4c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829fd389fd485c"/>
  </p:sldMasterIdLst>
  <p:sldIdLst>
    <p:sldId xmlns:r="http://schemas.openxmlformats.org/officeDocument/2006/relationships" id="256" r:id="R1891b3c9c0a946bc"/>
    <p:sldId xmlns:r="http://schemas.openxmlformats.org/officeDocument/2006/relationships" id="257" r:id="R5065676bd7c34715"/>
    <p:sldId xmlns:r="http://schemas.openxmlformats.org/officeDocument/2006/relationships" id="258" r:id="R66b23791495549ab"/>
    <p:sldId xmlns:r="http://schemas.openxmlformats.org/officeDocument/2006/relationships" id="259" r:id="R6a3416c9bf374230"/>
    <p:sldId xmlns:r="http://schemas.openxmlformats.org/officeDocument/2006/relationships" id="260" r:id="R48de8ea4640a4e80"/>
    <p:sldId xmlns:r="http://schemas.openxmlformats.org/officeDocument/2006/relationships" id="261" r:id="Rbe2742efcf1d40d2"/>
    <p:sldId xmlns:r="http://schemas.openxmlformats.org/officeDocument/2006/relationships" id="262" r:id="Rb5f011d553ef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29fd389fd485c" /><Relationship Type="http://schemas.openxmlformats.org/officeDocument/2006/relationships/slide" Target="/ppt/slides/slide1.xml" Id="R1891b3c9c0a946bc" /><Relationship Type="http://schemas.openxmlformats.org/officeDocument/2006/relationships/slide" Target="/ppt/slides/slide2.xml" Id="R5065676bd7c34715" /><Relationship Type="http://schemas.openxmlformats.org/officeDocument/2006/relationships/slide" Target="/ppt/slides/slide3.xml" Id="R66b23791495549ab" /><Relationship Type="http://schemas.openxmlformats.org/officeDocument/2006/relationships/slide" Target="/ppt/slides/slide4.xml" Id="R6a3416c9bf374230" /><Relationship Type="http://schemas.openxmlformats.org/officeDocument/2006/relationships/slide" Target="/ppt/slides/slide5.xml" Id="R48de8ea4640a4e80" /><Relationship Type="http://schemas.openxmlformats.org/officeDocument/2006/relationships/slide" Target="/ppt/slides/slide6.xml" Id="Rbe2742efcf1d40d2" /><Relationship Type="http://schemas.openxmlformats.org/officeDocument/2006/relationships/slide" Target="/ppt/slides/slide7.xml" Id="Rb5f011d553ef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bfa960cb042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575c35b424f45" /><Relationship Type="http://schemas.openxmlformats.org/officeDocument/2006/relationships/theme" Target="/ppt/slideMasters/theme/theme1.xml" Id="Rf4e0a367b94d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575c35b424f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3fa86eceb44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0e00f707144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d9a7d279047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54cb662e3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884d7bade42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3b6a5cd2248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e4a615c6743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435 477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1 589 114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