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a8a878f52747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2d3a5c5f34eb3"/>
  </p:sldMasterIdLst>
  <p:sldIdLst>
    <p:sldId xmlns:r="http://schemas.openxmlformats.org/officeDocument/2006/relationships" id="256" r:id="Rb41cfa829b85400c"/>
    <p:sldId xmlns:r="http://schemas.openxmlformats.org/officeDocument/2006/relationships" id="257" r:id="Rb4960c128d9f4298"/>
    <p:sldId xmlns:r="http://schemas.openxmlformats.org/officeDocument/2006/relationships" id="258" r:id="R54a542b369974635"/>
    <p:sldId xmlns:r="http://schemas.openxmlformats.org/officeDocument/2006/relationships" id="259" r:id="R92432665a58e4856"/>
    <p:sldId xmlns:r="http://schemas.openxmlformats.org/officeDocument/2006/relationships" id="260" r:id="Re0bed6f468854912"/>
    <p:sldId xmlns:r="http://schemas.openxmlformats.org/officeDocument/2006/relationships" id="261" r:id="R5a1ac292a9da4b8e"/>
    <p:sldId xmlns:r="http://schemas.openxmlformats.org/officeDocument/2006/relationships" id="262" r:id="R3360bff038e542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2d3a5c5f34eb3" /><Relationship Type="http://schemas.openxmlformats.org/officeDocument/2006/relationships/slide" Target="/ppt/slides/slide1.xml" Id="Rb41cfa829b85400c" /><Relationship Type="http://schemas.openxmlformats.org/officeDocument/2006/relationships/slide" Target="/ppt/slides/slide2.xml" Id="Rb4960c128d9f4298" /><Relationship Type="http://schemas.openxmlformats.org/officeDocument/2006/relationships/slide" Target="/ppt/slides/slide3.xml" Id="R54a542b369974635" /><Relationship Type="http://schemas.openxmlformats.org/officeDocument/2006/relationships/slide" Target="/ppt/slides/slide4.xml" Id="R92432665a58e4856" /><Relationship Type="http://schemas.openxmlformats.org/officeDocument/2006/relationships/slide" Target="/ppt/slides/slide5.xml" Id="Re0bed6f468854912" /><Relationship Type="http://schemas.openxmlformats.org/officeDocument/2006/relationships/slide" Target="/ppt/slides/slide6.xml" Id="R5a1ac292a9da4b8e" /><Relationship Type="http://schemas.openxmlformats.org/officeDocument/2006/relationships/slide" Target="/ppt/slides/slide7.xml" Id="R3360bff038e542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8eed0ff9d4a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2c0fb06284384" /><Relationship Type="http://schemas.openxmlformats.org/officeDocument/2006/relationships/theme" Target="/ppt/slideMasters/theme/theme1.xml" Id="R8e75ece5505848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72c0fb062843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0ff72f1a44f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21076593b48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658b466024e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1bead23a341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624fb569248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e62e2525444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851fb171241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GARNES KAI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KAI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9 007 078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STAMNESHAGEN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Gaupåsvegen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915 580 637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