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2ee12f566743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d537f1dc14056"/>
  </p:sldMasterIdLst>
  <p:sldIdLst>
    <p:sldId xmlns:r="http://schemas.openxmlformats.org/officeDocument/2006/relationships" id="256" r:id="R50eb83f976904a1f"/>
    <p:sldId xmlns:r="http://schemas.openxmlformats.org/officeDocument/2006/relationships" id="257" r:id="Rf777da29cb1441f7"/>
    <p:sldId xmlns:r="http://schemas.openxmlformats.org/officeDocument/2006/relationships" id="258" r:id="Rf052f00b813b4c77"/>
    <p:sldId xmlns:r="http://schemas.openxmlformats.org/officeDocument/2006/relationships" id="259" r:id="R19a2506aaf5d44ee"/>
    <p:sldId xmlns:r="http://schemas.openxmlformats.org/officeDocument/2006/relationships" id="260" r:id="Ra508cbd372ad46b9"/>
    <p:sldId xmlns:r="http://schemas.openxmlformats.org/officeDocument/2006/relationships" id="261" r:id="Raa661a0cea37439d"/>
    <p:sldId xmlns:r="http://schemas.openxmlformats.org/officeDocument/2006/relationships" id="262" r:id="R5273f749fee8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d537f1dc14056" /><Relationship Type="http://schemas.openxmlformats.org/officeDocument/2006/relationships/slide" Target="/ppt/slides/slide1.xml" Id="R50eb83f976904a1f" /><Relationship Type="http://schemas.openxmlformats.org/officeDocument/2006/relationships/slide" Target="/ppt/slides/slide2.xml" Id="Rf777da29cb1441f7" /><Relationship Type="http://schemas.openxmlformats.org/officeDocument/2006/relationships/slide" Target="/ppt/slides/slide3.xml" Id="Rf052f00b813b4c77" /><Relationship Type="http://schemas.openxmlformats.org/officeDocument/2006/relationships/slide" Target="/ppt/slides/slide4.xml" Id="R19a2506aaf5d44ee" /><Relationship Type="http://schemas.openxmlformats.org/officeDocument/2006/relationships/slide" Target="/ppt/slides/slide5.xml" Id="Ra508cbd372ad46b9" /><Relationship Type="http://schemas.openxmlformats.org/officeDocument/2006/relationships/slide" Target="/ppt/slides/slide6.xml" Id="Raa661a0cea37439d" /><Relationship Type="http://schemas.openxmlformats.org/officeDocument/2006/relationships/slide" Target="/ppt/slides/slide7.xml" Id="R5273f749fee8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2cc434b2a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9264e056d4630" /><Relationship Type="http://schemas.openxmlformats.org/officeDocument/2006/relationships/theme" Target="/ppt/slideMasters/theme/theme1.xml" Id="Re2ffb1e59a03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9264e056d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d9c12abd4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72a3d0a9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11a8748a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cb2005bd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4d10ecb4548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1c40449d9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456fc630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