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2082efd9d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ef550e74b4db4"/>
  </p:sldMasterIdLst>
  <p:sldIdLst>
    <p:sldId xmlns:r="http://schemas.openxmlformats.org/officeDocument/2006/relationships" id="256" r:id="R17b836c5f9134db5"/>
    <p:sldId xmlns:r="http://schemas.openxmlformats.org/officeDocument/2006/relationships" id="257" r:id="R393969a22b6348a4"/>
    <p:sldId xmlns:r="http://schemas.openxmlformats.org/officeDocument/2006/relationships" id="258" r:id="R67488873192b4aa5"/>
    <p:sldId xmlns:r="http://schemas.openxmlformats.org/officeDocument/2006/relationships" id="259" r:id="R12d54f23cd424d8c"/>
    <p:sldId xmlns:r="http://schemas.openxmlformats.org/officeDocument/2006/relationships" id="260" r:id="Ra2588fbab9b04e65"/>
    <p:sldId xmlns:r="http://schemas.openxmlformats.org/officeDocument/2006/relationships" id="261" r:id="R52b5d023227c4c41"/>
    <p:sldId xmlns:r="http://schemas.openxmlformats.org/officeDocument/2006/relationships" id="262" r:id="R2b000335b6074a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ef550e74b4db4" /><Relationship Type="http://schemas.openxmlformats.org/officeDocument/2006/relationships/slide" Target="/ppt/slides/slide1.xml" Id="R17b836c5f9134db5" /><Relationship Type="http://schemas.openxmlformats.org/officeDocument/2006/relationships/slide" Target="/ppt/slides/slide2.xml" Id="R393969a22b6348a4" /><Relationship Type="http://schemas.openxmlformats.org/officeDocument/2006/relationships/slide" Target="/ppt/slides/slide3.xml" Id="R67488873192b4aa5" /><Relationship Type="http://schemas.openxmlformats.org/officeDocument/2006/relationships/slide" Target="/ppt/slides/slide4.xml" Id="R12d54f23cd424d8c" /><Relationship Type="http://schemas.openxmlformats.org/officeDocument/2006/relationships/slide" Target="/ppt/slides/slide5.xml" Id="Ra2588fbab9b04e65" /><Relationship Type="http://schemas.openxmlformats.org/officeDocument/2006/relationships/slide" Target="/ppt/slides/slide6.xml" Id="R52b5d023227c4c41" /><Relationship Type="http://schemas.openxmlformats.org/officeDocument/2006/relationships/slide" Target="/ppt/slides/slide7.xml" Id="R2b000335b6074a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8fd438a71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89c2e18384c1b" /><Relationship Type="http://schemas.openxmlformats.org/officeDocument/2006/relationships/theme" Target="/ppt/slideMasters/theme/theme1.xml" Id="Re5357c0420b6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89c2e1838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0c1c62fbb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32ed6bd87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743986ac7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95933344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c79f553c2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e911b5c3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af4298555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