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fe35fd30040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173f77148f49b6"/>
  </p:sldMasterIdLst>
  <p:sldIdLst>
    <p:sldId xmlns:r="http://schemas.openxmlformats.org/officeDocument/2006/relationships" id="256" r:id="R3fbf9734c8b54c01"/>
    <p:sldId xmlns:r="http://schemas.openxmlformats.org/officeDocument/2006/relationships" id="257" r:id="R6b6b421a6dea4bcf"/>
    <p:sldId xmlns:r="http://schemas.openxmlformats.org/officeDocument/2006/relationships" id="258" r:id="R1ecacce8c0d54d5a"/>
    <p:sldId xmlns:r="http://schemas.openxmlformats.org/officeDocument/2006/relationships" id="259" r:id="R5e152d95e9b446de"/>
    <p:sldId xmlns:r="http://schemas.openxmlformats.org/officeDocument/2006/relationships" id="260" r:id="Rdcccd84b4a8e4f3d"/>
    <p:sldId xmlns:r="http://schemas.openxmlformats.org/officeDocument/2006/relationships" id="261" r:id="R176a47267b13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73f77148f49b6" /><Relationship Type="http://schemas.openxmlformats.org/officeDocument/2006/relationships/slide" Target="/ppt/slides/slide1.xml" Id="R3fbf9734c8b54c01" /><Relationship Type="http://schemas.openxmlformats.org/officeDocument/2006/relationships/slide" Target="/ppt/slides/slide2.xml" Id="R6b6b421a6dea4bcf" /><Relationship Type="http://schemas.openxmlformats.org/officeDocument/2006/relationships/slide" Target="/ppt/slides/slide3.xml" Id="R1ecacce8c0d54d5a" /><Relationship Type="http://schemas.openxmlformats.org/officeDocument/2006/relationships/slide" Target="/ppt/slides/slide4.xml" Id="R5e152d95e9b446de" /><Relationship Type="http://schemas.openxmlformats.org/officeDocument/2006/relationships/slide" Target="/ppt/slides/slide5.xml" Id="Rdcccd84b4a8e4f3d" /><Relationship Type="http://schemas.openxmlformats.org/officeDocument/2006/relationships/slide" Target="/ppt/slides/slide6.xml" Id="R176a47267b13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fdb7c709f47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b62499e234385" /><Relationship Type="http://schemas.openxmlformats.org/officeDocument/2006/relationships/theme" Target="/ppt/slideMasters/theme/theme1.xml" Id="Ra3080dcfa40b47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cb62499e2343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9eb1ccd8b47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66c38f3ed4e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cec126ef740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cfd11c69742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3700fbd9b4c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83cda4bf449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Lars-Ivar Nilsen, Melkhusveien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ivar.lars@gmail.com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www.soniro.no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