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ce26f4f8c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9421daee943c4"/>
  </p:sldMasterIdLst>
  <p:sldIdLst>
    <p:sldId xmlns:r="http://schemas.openxmlformats.org/officeDocument/2006/relationships" id="256" r:id="R6e8437032a074b8a"/>
    <p:sldId xmlns:r="http://schemas.openxmlformats.org/officeDocument/2006/relationships" id="257" r:id="R92ec015ea5e74394"/>
    <p:sldId xmlns:r="http://schemas.openxmlformats.org/officeDocument/2006/relationships" id="258" r:id="R96e6b2fbcc8e44fb"/>
    <p:sldId xmlns:r="http://schemas.openxmlformats.org/officeDocument/2006/relationships" id="259" r:id="Rca40851e4f914f10"/>
    <p:sldId xmlns:r="http://schemas.openxmlformats.org/officeDocument/2006/relationships" id="260" r:id="R1b7a4d55b1a64020"/>
    <p:sldId xmlns:r="http://schemas.openxmlformats.org/officeDocument/2006/relationships" id="261" r:id="R53aaba5f59d44d5c"/>
    <p:sldId xmlns:r="http://schemas.openxmlformats.org/officeDocument/2006/relationships" id="262" r:id="R43afba6518df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9421daee943c4" /><Relationship Type="http://schemas.openxmlformats.org/officeDocument/2006/relationships/slide" Target="/ppt/slides/slide1.xml" Id="R6e8437032a074b8a" /><Relationship Type="http://schemas.openxmlformats.org/officeDocument/2006/relationships/slide" Target="/ppt/slides/slide2.xml" Id="R92ec015ea5e74394" /><Relationship Type="http://schemas.openxmlformats.org/officeDocument/2006/relationships/slide" Target="/ppt/slides/slide3.xml" Id="R96e6b2fbcc8e44fb" /><Relationship Type="http://schemas.openxmlformats.org/officeDocument/2006/relationships/slide" Target="/ppt/slides/slide4.xml" Id="Rca40851e4f914f10" /><Relationship Type="http://schemas.openxmlformats.org/officeDocument/2006/relationships/slide" Target="/ppt/slides/slide5.xml" Id="R1b7a4d55b1a64020" /><Relationship Type="http://schemas.openxmlformats.org/officeDocument/2006/relationships/slide" Target="/ppt/slides/slide6.xml" Id="R53aaba5f59d44d5c" /><Relationship Type="http://schemas.openxmlformats.org/officeDocument/2006/relationships/slide" Target="/ppt/slides/slide7.xml" Id="R43afba6518df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37f5a4ae3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5b30640f04797" /><Relationship Type="http://schemas.openxmlformats.org/officeDocument/2006/relationships/theme" Target="/ppt/slideMasters/theme/theme1.xml" Id="Rf59ccb328b3e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5b30640f0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846745420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a25a9a3b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4e8577e1749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707e79b49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8233c1a7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b241e6657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bd8fea72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