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30cf651d2f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391d6351d4d46"/>
  </p:sldMasterIdLst>
  <p:sldIdLst>
    <p:sldId xmlns:r="http://schemas.openxmlformats.org/officeDocument/2006/relationships" id="256" r:id="R1feddc050a20495b"/>
    <p:sldId xmlns:r="http://schemas.openxmlformats.org/officeDocument/2006/relationships" id="257" r:id="Red504a53d2394b3a"/>
    <p:sldId xmlns:r="http://schemas.openxmlformats.org/officeDocument/2006/relationships" id="258" r:id="R909b88ef102245a7"/>
    <p:sldId xmlns:r="http://schemas.openxmlformats.org/officeDocument/2006/relationships" id="259" r:id="R7cab1c1b05674166"/>
    <p:sldId xmlns:r="http://schemas.openxmlformats.org/officeDocument/2006/relationships" id="260" r:id="R930ce0f3aedf45cb"/>
    <p:sldId xmlns:r="http://schemas.openxmlformats.org/officeDocument/2006/relationships" id="261" r:id="R3689f06aec784949"/>
    <p:sldId xmlns:r="http://schemas.openxmlformats.org/officeDocument/2006/relationships" id="262" r:id="Rdd54da5a0b15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391d6351d4d46" /><Relationship Type="http://schemas.openxmlformats.org/officeDocument/2006/relationships/slide" Target="/ppt/slides/slide1.xml" Id="R1feddc050a20495b" /><Relationship Type="http://schemas.openxmlformats.org/officeDocument/2006/relationships/slide" Target="/ppt/slides/slide2.xml" Id="Red504a53d2394b3a" /><Relationship Type="http://schemas.openxmlformats.org/officeDocument/2006/relationships/slide" Target="/ppt/slides/slide3.xml" Id="R909b88ef102245a7" /><Relationship Type="http://schemas.openxmlformats.org/officeDocument/2006/relationships/slide" Target="/ppt/slides/slide4.xml" Id="R7cab1c1b05674166" /><Relationship Type="http://schemas.openxmlformats.org/officeDocument/2006/relationships/slide" Target="/ppt/slides/slide5.xml" Id="R930ce0f3aedf45cb" /><Relationship Type="http://schemas.openxmlformats.org/officeDocument/2006/relationships/slide" Target="/ppt/slides/slide6.xml" Id="R3689f06aec784949" /><Relationship Type="http://schemas.openxmlformats.org/officeDocument/2006/relationships/slide" Target="/ppt/slides/slide7.xml" Id="Rdd54da5a0b15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beb958631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0ff9b36749fa" /><Relationship Type="http://schemas.openxmlformats.org/officeDocument/2006/relationships/theme" Target="/ppt/slideMasters/theme/theme1.xml" Id="R15d7c8d3309f4e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30ff9b36749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840b62ec1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d6289b933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cc9772e70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9523ce21049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23150805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ed7cb6668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b420f0b9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