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2ac5b7b00e4d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34530719b45fd"/>
  </p:sldMasterIdLst>
  <p:sldIdLst>
    <p:sldId xmlns:r="http://schemas.openxmlformats.org/officeDocument/2006/relationships" id="256" r:id="Rb5d15bc8415643b8"/>
    <p:sldId xmlns:r="http://schemas.openxmlformats.org/officeDocument/2006/relationships" id="257" r:id="R79d5f733ee324c57"/>
    <p:sldId xmlns:r="http://schemas.openxmlformats.org/officeDocument/2006/relationships" id="258" r:id="Rd52af371597b4c7c"/>
    <p:sldId xmlns:r="http://schemas.openxmlformats.org/officeDocument/2006/relationships" id="259" r:id="Rf972059c46f04f95"/>
    <p:sldId xmlns:r="http://schemas.openxmlformats.org/officeDocument/2006/relationships" id="260" r:id="R8ced78674f3d4392"/>
    <p:sldId xmlns:r="http://schemas.openxmlformats.org/officeDocument/2006/relationships" id="261" r:id="Ra736abcdcd084931"/>
    <p:sldId xmlns:r="http://schemas.openxmlformats.org/officeDocument/2006/relationships" id="262" r:id="R4389cabeb43546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34530719b45fd" /><Relationship Type="http://schemas.openxmlformats.org/officeDocument/2006/relationships/slide" Target="/ppt/slides/slide1.xml" Id="Rb5d15bc8415643b8" /><Relationship Type="http://schemas.openxmlformats.org/officeDocument/2006/relationships/slide" Target="/ppt/slides/slide2.xml" Id="R79d5f733ee324c57" /><Relationship Type="http://schemas.openxmlformats.org/officeDocument/2006/relationships/slide" Target="/ppt/slides/slide3.xml" Id="Rd52af371597b4c7c" /><Relationship Type="http://schemas.openxmlformats.org/officeDocument/2006/relationships/slide" Target="/ppt/slides/slide4.xml" Id="Rf972059c46f04f95" /><Relationship Type="http://schemas.openxmlformats.org/officeDocument/2006/relationships/slide" Target="/ppt/slides/slide5.xml" Id="R8ced78674f3d4392" /><Relationship Type="http://schemas.openxmlformats.org/officeDocument/2006/relationships/slide" Target="/ppt/slides/slide6.xml" Id="Ra736abcdcd084931" /><Relationship Type="http://schemas.openxmlformats.org/officeDocument/2006/relationships/slide" Target="/ppt/slides/slide7.xml" Id="R4389cabeb43546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583761ee804b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97ecc0e0048e1" /><Relationship Type="http://schemas.openxmlformats.org/officeDocument/2006/relationships/theme" Target="/ppt/slideMasters/theme/theme1.xml" Id="R0655fb265ac2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e97ecc0e0048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98d51e0bd4e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6f6495fbb4f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06d3631814e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8113444748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9de75db3a41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0ac3960a04e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0d18344dd4d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 FJORD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 FJORD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CHANDNA GAUTAM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KANKAANPÄÄ TUULIA NIINA M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Stålverkskroken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appfjord.com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915 565 476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 FJORD AS</a:t>
            </a:r>
          </a:p>
        </p:txBody>
      </p:sp>
    </p:spTree>
  </p:cSld>
  <p:clrMapOvr>
    <a:masterClrMapping xmlns:a="http://schemas.openxmlformats.org/drawingml/2006/main"/>
  </p:clrMapOvr>
</p:sld>
</file>