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309544505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cc9b2e4954c12"/>
  </p:sldMasterIdLst>
  <p:sldIdLst>
    <p:sldId xmlns:r="http://schemas.openxmlformats.org/officeDocument/2006/relationships" id="256" r:id="R8fab2cc7d5914005"/>
    <p:sldId xmlns:r="http://schemas.openxmlformats.org/officeDocument/2006/relationships" id="257" r:id="Rff5a0514aa924830"/>
    <p:sldId xmlns:r="http://schemas.openxmlformats.org/officeDocument/2006/relationships" id="258" r:id="R73ad3018feaf4737"/>
    <p:sldId xmlns:r="http://schemas.openxmlformats.org/officeDocument/2006/relationships" id="259" r:id="R60cc6c97b3674b8e"/>
    <p:sldId xmlns:r="http://schemas.openxmlformats.org/officeDocument/2006/relationships" id="260" r:id="R9885971df5124760"/>
    <p:sldId xmlns:r="http://schemas.openxmlformats.org/officeDocument/2006/relationships" id="261" r:id="R8fc5e8bedd134b6d"/>
    <p:sldId xmlns:r="http://schemas.openxmlformats.org/officeDocument/2006/relationships" id="262" r:id="Rb1ea11280d1543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cc9b2e4954c12" /><Relationship Type="http://schemas.openxmlformats.org/officeDocument/2006/relationships/slide" Target="/ppt/slides/slide1.xml" Id="R8fab2cc7d5914005" /><Relationship Type="http://schemas.openxmlformats.org/officeDocument/2006/relationships/slide" Target="/ppt/slides/slide2.xml" Id="Rff5a0514aa924830" /><Relationship Type="http://schemas.openxmlformats.org/officeDocument/2006/relationships/slide" Target="/ppt/slides/slide3.xml" Id="R73ad3018feaf4737" /><Relationship Type="http://schemas.openxmlformats.org/officeDocument/2006/relationships/slide" Target="/ppt/slides/slide4.xml" Id="R60cc6c97b3674b8e" /><Relationship Type="http://schemas.openxmlformats.org/officeDocument/2006/relationships/slide" Target="/ppt/slides/slide5.xml" Id="R9885971df5124760" /><Relationship Type="http://schemas.openxmlformats.org/officeDocument/2006/relationships/slide" Target="/ppt/slides/slide6.xml" Id="R8fc5e8bedd134b6d" /><Relationship Type="http://schemas.openxmlformats.org/officeDocument/2006/relationships/slide" Target="/ppt/slides/slide7.xml" Id="Rb1ea11280d1543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54c69e30a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de168742c4b6a" /><Relationship Type="http://schemas.openxmlformats.org/officeDocument/2006/relationships/theme" Target="/ppt/slideMasters/theme/theme1.xml" Id="Rfc1358a3ef3244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de168742c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190a8ea2d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64632728b47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c15111e8f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80f8f188641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9d6c5166340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bd371fbd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81f950079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