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1b0fdc09e43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b2517f29d64271"/>
  </p:sldMasterIdLst>
  <p:sldIdLst>
    <p:sldId xmlns:r="http://schemas.openxmlformats.org/officeDocument/2006/relationships" id="256" r:id="R21c25591f8604b7c"/>
    <p:sldId xmlns:r="http://schemas.openxmlformats.org/officeDocument/2006/relationships" id="257" r:id="Rde1e0f3858bc4b2e"/>
    <p:sldId xmlns:r="http://schemas.openxmlformats.org/officeDocument/2006/relationships" id="258" r:id="R7b3495c88a614af3"/>
    <p:sldId xmlns:r="http://schemas.openxmlformats.org/officeDocument/2006/relationships" id="259" r:id="Ree86746060e24e57"/>
    <p:sldId xmlns:r="http://schemas.openxmlformats.org/officeDocument/2006/relationships" id="260" r:id="R0f02c49fc2a84119"/>
    <p:sldId xmlns:r="http://schemas.openxmlformats.org/officeDocument/2006/relationships" id="261" r:id="R479c3b0c99884e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2517f29d64271" /><Relationship Type="http://schemas.openxmlformats.org/officeDocument/2006/relationships/slide" Target="/ppt/slides/slide1.xml" Id="R21c25591f8604b7c" /><Relationship Type="http://schemas.openxmlformats.org/officeDocument/2006/relationships/slide" Target="/ppt/slides/slide2.xml" Id="Rde1e0f3858bc4b2e" /><Relationship Type="http://schemas.openxmlformats.org/officeDocument/2006/relationships/slide" Target="/ppt/slides/slide3.xml" Id="R7b3495c88a614af3" /><Relationship Type="http://schemas.openxmlformats.org/officeDocument/2006/relationships/slide" Target="/ppt/slides/slide4.xml" Id="Ree86746060e24e57" /><Relationship Type="http://schemas.openxmlformats.org/officeDocument/2006/relationships/slide" Target="/ppt/slides/slide5.xml" Id="R0f02c49fc2a84119" /><Relationship Type="http://schemas.openxmlformats.org/officeDocument/2006/relationships/slide" Target="/ppt/slides/slide6.xml" Id="R479c3b0c99884e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a6dfdc36d4e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60d43bec047e8" /><Relationship Type="http://schemas.openxmlformats.org/officeDocument/2006/relationships/theme" Target="/ppt/slideMasters/theme/theme1.xml" Id="R424bc3a7ac7142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a60d43bec047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e0ef89a6841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3cc1bcc104c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e741b8b9348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3cbb3e27741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2ee1c850243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f8451ca9b43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 JENSEN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Rudsteinveien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