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2fa4e3c8146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803f5dbca409a"/>
  </p:sldMasterIdLst>
  <p:sldIdLst>
    <p:sldId xmlns:r="http://schemas.openxmlformats.org/officeDocument/2006/relationships" id="256" r:id="R64ffb585b7a241bf"/>
    <p:sldId xmlns:r="http://schemas.openxmlformats.org/officeDocument/2006/relationships" id="257" r:id="Rdf6de133ee97448f"/>
    <p:sldId xmlns:r="http://schemas.openxmlformats.org/officeDocument/2006/relationships" id="258" r:id="R6a17f8ca3f314d9b"/>
    <p:sldId xmlns:r="http://schemas.openxmlformats.org/officeDocument/2006/relationships" id="259" r:id="Rbb0afafc46024520"/>
    <p:sldId xmlns:r="http://schemas.openxmlformats.org/officeDocument/2006/relationships" id="260" r:id="R4f46b3a5586f46e9"/>
    <p:sldId xmlns:r="http://schemas.openxmlformats.org/officeDocument/2006/relationships" id="261" r:id="Rba9b371f81bb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803f5dbca409a" /><Relationship Type="http://schemas.openxmlformats.org/officeDocument/2006/relationships/slide" Target="/ppt/slides/slide1.xml" Id="R64ffb585b7a241bf" /><Relationship Type="http://schemas.openxmlformats.org/officeDocument/2006/relationships/slide" Target="/ppt/slides/slide2.xml" Id="Rdf6de133ee97448f" /><Relationship Type="http://schemas.openxmlformats.org/officeDocument/2006/relationships/slide" Target="/ppt/slides/slide3.xml" Id="R6a17f8ca3f314d9b" /><Relationship Type="http://schemas.openxmlformats.org/officeDocument/2006/relationships/slide" Target="/ppt/slides/slide4.xml" Id="Rbb0afafc46024520" /><Relationship Type="http://schemas.openxmlformats.org/officeDocument/2006/relationships/slide" Target="/ppt/slides/slide5.xml" Id="R4f46b3a5586f46e9" /><Relationship Type="http://schemas.openxmlformats.org/officeDocument/2006/relationships/slide" Target="/ppt/slides/slide6.xml" Id="Rba9b371f81bb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b4b8817f6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1f291932043c4" /><Relationship Type="http://schemas.openxmlformats.org/officeDocument/2006/relationships/theme" Target="/ppt/slideMasters/theme/theme1.xml" Id="R30909de80fc7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81f291932043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945fb1acb4a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e75937f43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0b9c324ac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8be40f90843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f81f606ee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f457edd69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