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6a4d23309d48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e0ca7633624e10"/>
  </p:sldMasterIdLst>
  <p:sldIdLst>
    <p:sldId xmlns:r="http://schemas.openxmlformats.org/officeDocument/2006/relationships" id="256" r:id="R4536a7befc39499f"/>
    <p:sldId xmlns:r="http://schemas.openxmlformats.org/officeDocument/2006/relationships" id="257" r:id="R7daeb56602c3412e"/>
    <p:sldId xmlns:r="http://schemas.openxmlformats.org/officeDocument/2006/relationships" id="258" r:id="R23708acf4e3f425e"/>
    <p:sldId xmlns:r="http://schemas.openxmlformats.org/officeDocument/2006/relationships" id="259" r:id="R68dd9bfefe194727"/>
    <p:sldId xmlns:r="http://schemas.openxmlformats.org/officeDocument/2006/relationships" id="260" r:id="Rd2260ed537794bc6"/>
    <p:sldId xmlns:r="http://schemas.openxmlformats.org/officeDocument/2006/relationships" id="261" r:id="Rd6b32ed89f4e4b59"/>
    <p:sldId xmlns:r="http://schemas.openxmlformats.org/officeDocument/2006/relationships" id="262" r:id="R7bc30d967e7a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0ca7633624e10" /><Relationship Type="http://schemas.openxmlformats.org/officeDocument/2006/relationships/slide" Target="/ppt/slides/slide1.xml" Id="R4536a7befc39499f" /><Relationship Type="http://schemas.openxmlformats.org/officeDocument/2006/relationships/slide" Target="/ppt/slides/slide2.xml" Id="R7daeb56602c3412e" /><Relationship Type="http://schemas.openxmlformats.org/officeDocument/2006/relationships/slide" Target="/ppt/slides/slide3.xml" Id="R23708acf4e3f425e" /><Relationship Type="http://schemas.openxmlformats.org/officeDocument/2006/relationships/slide" Target="/ppt/slides/slide4.xml" Id="R68dd9bfefe194727" /><Relationship Type="http://schemas.openxmlformats.org/officeDocument/2006/relationships/slide" Target="/ppt/slides/slide5.xml" Id="Rd2260ed537794bc6" /><Relationship Type="http://schemas.openxmlformats.org/officeDocument/2006/relationships/slide" Target="/ppt/slides/slide6.xml" Id="Rd6b32ed89f4e4b59" /><Relationship Type="http://schemas.openxmlformats.org/officeDocument/2006/relationships/slide" Target="/ppt/slides/slide7.xml" Id="R7bc30d967e7a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32f275e4e545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a64d88ddc43cf" /><Relationship Type="http://schemas.openxmlformats.org/officeDocument/2006/relationships/theme" Target="/ppt/slideMasters/theme/theme1.xml" Id="Rd025378e58cc47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a64d88ddc43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92c1ccb0e4e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38dd1e75a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3b3b67b27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0f6dd7e2e4a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930a37d19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68b04a9de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aaf095a248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6 326 931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−18 796 342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1 423 401 884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2 179 876 088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2 310 219 407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