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6244fe08fd4e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78b4ac43d94e4a"/>
  </p:sldMasterIdLst>
  <p:sldIdLst>
    <p:sldId xmlns:r="http://schemas.openxmlformats.org/officeDocument/2006/relationships" id="256" r:id="Rf46f547a46b541d4"/>
    <p:sldId xmlns:r="http://schemas.openxmlformats.org/officeDocument/2006/relationships" id="257" r:id="R6c742ef4e56749ca"/>
    <p:sldId xmlns:r="http://schemas.openxmlformats.org/officeDocument/2006/relationships" id="258" r:id="R7aa4e7040aff4267"/>
    <p:sldId xmlns:r="http://schemas.openxmlformats.org/officeDocument/2006/relationships" id="259" r:id="R90ab71572434426b"/>
    <p:sldId xmlns:r="http://schemas.openxmlformats.org/officeDocument/2006/relationships" id="260" r:id="Rea622ac7ba1e463e"/>
    <p:sldId xmlns:r="http://schemas.openxmlformats.org/officeDocument/2006/relationships" id="261" r:id="R4f7ade0876714694"/>
    <p:sldId xmlns:r="http://schemas.openxmlformats.org/officeDocument/2006/relationships" id="262" r:id="R54e6d0cffee5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8b4ac43d94e4a" /><Relationship Type="http://schemas.openxmlformats.org/officeDocument/2006/relationships/slide" Target="/ppt/slides/slide1.xml" Id="Rf46f547a46b541d4" /><Relationship Type="http://schemas.openxmlformats.org/officeDocument/2006/relationships/slide" Target="/ppt/slides/slide2.xml" Id="R6c742ef4e56749ca" /><Relationship Type="http://schemas.openxmlformats.org/officeDocument/2006/relationships/slide" Target="/ppt/slides/slide3.xml" Id="R7aa4e7040aff4267" /><Relationship Type="http://schemas.openxmlformats.org/officeDocument/2006/relationships/slide" Target="/ppt/slides/slide4.xml" Id="R90ab71572434426b" /><Relationship Type="http://schemas.openxmlformats.org/officeDocument/2006/relationships/slide" Target="/ppt/slides/slide5.xml" Id="Rea622ac7ba1e463e" /><Relationship Type="http://schemas.openxmlformats.org/officeDocument/2006/relationships/slide" Target="/ppt/slides/slide6.xml" Id="R4f7ade0876714694" /><Relationship Type="http://schemas.openxmlformats.org/officeDocument/2006/relationships/slide" Target="/ppt/slides/slide7.xml" Id="R54e6d0cffee5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4cbf9e2f514d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7c01854f54823" /><Relationship Type="http://schemas.openxmlformats.org/officeDocument/2006/relationships/theme" Target="/ppt/slideMasters/theme/theme1.xml" Id="Raf5e64a4390340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47c01854f548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be8f36de243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c2d11c5fa4b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ff83a274e46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bffa3532e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e7895e8444c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e3cacf1fc42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7cb01ed8245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SKEIME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SKEIME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529 209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1 190 156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6 130 495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SKEIME BJØRN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Omlandsveien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ba-ske@online.no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