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c3c33822954e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54b8945f084520"/>
  </p:sldMasterIdLst>
  <p:sldIdLst>
    <p:sldId xmlns:r="http://schemas.openxmlformats.org/officeDocument/2006/relationships" id="256" r:id="R38e138bd895c46cc"/>
    <p:sldId xmlns:r="http://schemas.openxmlformats.org/officeDocument/2006/relationships" id="257" r:id="Rb46594d7c2894fb3"/>
    <p:sldId xmlns:r="http://schemas.openxmlformats.org/officeDocument/2006/relationships" id="258" r:id="Rb50e0354ea524871"/>
    <p:sldId xmlns:r="http://schemas.openxmlformats.org/officeDocument/2006/relationships" id="259" r:id="R5f04d599cced4a62"/>
    <p:sldId xmlns:r="http://schemas.openxmlformats.org/officeDocument/2006/relationships" id="260" r:id="R617ca74b781644ca"/>
    <p:sldId xmlns:r="http://schemas.openxmlformats.org/officeDocument/2006/relationships" id="261" r:id="Rf244e84718bc4fd2"/>
    <p:sldId xmlns:r="http://schemas.openxmlformats.org/officeDocument/2006/relationships" id="262" r:id="R6bce8918408c43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4b8945f084520" /><Relationship Type="http://schemas.openxmlformats.org/officeDocument/2006/relationships/slide" Target="/ppt/slides/slide1.xml" Id="R38e138bd895c46cc" /><Relationship Type="http://schemas.openxmlformats.org/officeDocument/2006/relationships/slide" Target="/ppt/slides/slide2.xml" Id="Rb46594d7c2894fb3" /><Relationship Type="http://schemas.openxmlformats.org/officeDocument/2006/relationships/slide" Target="/ppt/slides/slide3.xml" Id="Rb50e0354ea524871" /><Relationship Type="http://schemas.openxmlformats.org/officeDocument/2006/relationships/slide" Target="/ppt/slides/slide4.xml" Id="R5f04d599cced4a62" /><Relationship Type="http://schemas.openxmlformats.org/officeDocument/2006/relationships/slide" Target="/ppt/slides/slide5.xml" Id="R617ca74b781644ca" /><Relationship Type="http://schemas.openxmlformats.org/officeDocument/2006/relationships/slide" Target="/ppt/slides/slide6.xml" Id="Rf244e84718bc4fd2" /><Relationship Type="http://schemas.openxmlformats.org/officeDocument/2006/relationships/slide" Target="/ppt/slides/slide7.xml" Id="R6bce8918408c43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6f15776e547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c0960052c4fe9" /><Relationship Type="http://schemas.openxmlformats.org/officeDocument/2006/relationships/theme" Target="/ppt/slideMasters/theme/theme1.xml" Id="Re37286c9365e49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fc0960052c4f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7b2cc1cd94c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bf94cbe0d43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be85bcc5246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e27a7d17f4c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26d118d1947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57a31ff8748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c931c3cd544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817 502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−354 046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5 079 356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105 844 452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121 194 877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KRISTINE HOFF SANDVAAG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III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III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Madlastokken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henriette@dexcapital.no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915 548 741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