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8cf46a522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64180f8254650"/>
  </p:sldMasterIdLst>
  <p:sldIdLst>
    <p:sldId xmlns:r="http://schemas.openxmlformats.org/officeDocument/2006/relationships" id="256" r:id="Rd49aeed9a9754d90"/>
    <p:sldId xmlns:r="http://schemas.openxmlformats.org/officeDocument/2006/relationships" id="257" r:id="R3d0221ced4ee4fc9"/>
    <p:sldId xmlns:r="http://schemas.openxmlformats.org/officeDocument/2006/relationships" id="258" r:id="Rb2f64b93896643e1"/>
    <p:sldId xmlns:r="http://schemas.openxmlformats.org/officeDocument/2006/relationships" id="259" r:id="Ref70a486a6ff43fc"/>
    <p:sldId xmlns:r="http://schemas.openxmlformats.org/officeDocument/2006/relationships" id="260" r:id="R7b3fd1dc50da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64180f8254650" /><Relationship Type="http://schemas.openxmlformats.org/officeDocument/2006/relationships/slide" Target="/ppt/slides/slide1.xml" Id="Rd49aeed9a9754d90" /><Relationship Type="http://schemas.openxmlformats.org/officeDocument/2006/relationships/slide" Target="/ppt/slides/slide2.xml" Id="R3d0221ced4ee4fc9" /><Relationship Type="http://schemas.openxmlformats.org/officeDocument/2006/relationships/slide" Target="/ppt/slides/slide3.xml" Id="Rb2f64b93896643e1" /><Relationship Type="http://schemas.openxmlformats.org/officeDocument/2006/relationships/slide" Target="/ppt/slides/slide4.xml" Id="Ref70a486a6ff43fc" /><Relationship Type="http://schemas.openxmlformats.org/officeDocument/2006/relationships/slide" Target="/ppt/slides/slide5.xml" Id="R7b3fd1dc50da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7b6ddace24b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530f8525348fe" /><Relationship Type="http://schemas.openxmlformats.org/officeDocument/2006/relationships/theme" Target="/ppt/slideMasters/theme/theme1.xml" Id="R58886f851535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530f85253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f300625d1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4c47da10c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53c556f4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1561182a9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110973e0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ØYLAG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ØYLAG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Anny Johanne Størkesen Gjøvåg, Kaldafossvegen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28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