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a2f859fac246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0c0058515c464a"/>
  </p:sldMasterIdLst>
  <p:sldIdLst>
    <p:sldId xmlns:r="http://schemas.openxmlformats.org/officeDocument/2006/relationships" id="256" r:id="Rca538c618c504e56"/>
    <p:sldId xmlns:r="http://schemas.openxmlformats.org/officeDocument/2006/relationships" id="257" r:id="R51172cc49ac340a9"/>
    <p:sldId xmlns:r="http://schemas.openxmlformats.org/officeDocument/2006/relationships" id="258" r:id="R76c66d69328c4526"/>
    <p:sldId xmlns:r="http://schemas.openxmlformats.org/officeDocument/2006/relationships" id="259" r:id="Re9348868c81e4723"/>
    <p:sldId xmlns:r="http://schemas.openxmlformats.org/officeDocument/2006/relationships" id="260" r:id="Rf73d4a7c64c247c1"/>
    <p:sldId xmlns:r="http://schemas.openxmlformats.org/officeDocument/2006/relationships" id="261" r:id="R803b33ede1954e17"/>
    <p:sldId xmlns:r="http://schemas.openxmlformats.org/officeDocument/2006/relationships" id="262" r:id="R025435c62c68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c0058515c464a" /><Relationship Type="http://schemas.openxmlformats.org/officeDocument/2006/relationships/slide" Target="/ppt/slides/slide1.xml" Id="Rca538c618c504e56" /><Relationship Type="http://schemas.openxmlformats.org/officeDocument/2006/relationships/slide" Target="/ppt/slides/slide2.xml" Id="R51172cc49ac340a9" /><Relationship Type="http://schemas.openxmlformats.org/officeDocument/2006/relationships/slide" Target="/ppt/slides/slide3.xml" Id="R76c66d69328c4526" /><Relationship Type="http://schemas.openxmlformats.org/officeDocument/2006/relationships/slide" Target="/ppt/slides/slide4.xml" Id="Re9348868c81e4723" /><Relationship Type="http://schemas.openxmlformats.org/officeDocument/2006/relationships/slide" Target="/ppt/slides/slide5.xml" Id="Rf73d4a7c64c247c1" /><Relationship Type="http://schemas.openxmlformats.org/officeDocument/2006/relationships/slide" Target="/ppt/slides/slide6.xml" Id="R803b33ede1954e17" /><Relationship Type="http://schemas.openxmlformats.org/officeDocument/2006/relationships/slide" Target="/ppt/slides/slide7.xml" Id="R025435c62c68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33650a6a0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3c6b32858492d" /><Relationship Type="http://schemas.openxmlformats.org/officeDocument/2006/relationships/theme" Target="/ppt/slideMasters/theme/theme1.xml" Id="R8560a4b993f4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3c6b32858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8e8a44f5e4b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7f36ae017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5e7cd5bd549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7e3c611d0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5b443300341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ed70257f94b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afc5ca5ad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