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6061a3ec164a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ac0ae3c71e45c2"/>
  </p:sldMasterIdLst>
  <p:sldIdLst>
    <p:sldId xmlns:r="http://schemas.openxmlformats.org/officeDocument/2006/relationships" id="256" r:id="R9d5d9e6d179a4924"/>
    <p:sldId xmlns:r="http://schemas.openxmlformats.org/officeDocument/2006/relationships" id="257" r:id="R5bb708a751da4361"/>
    <p:sldId xmlns:r="http://schemas.openxmlformats.org/officeDocument/2006/relationships" id="258" r:id="R7de02dedfdc74c83"/>
    <p:sldId xmlns:r="http://schemas.openxmlformats.org/officeDocument/2006/relationships" id="259" r:id="R00b65d0855cb4cdc"/>
    <p:sldId xmlns:r="http://schemas.openxmlformats.org/officeDocument/2006/relationships" id="260" r:id="R49370ae1843544e7"/>
    <p:sldId xmlns:r="http://schemas.openxmlformats.org/officeDocument/2006/relationships" id="261" r:id="Rfb4a80809296443b"/>
    <p:sldId xmlns:r="http://schemas.openxmlformats.org/officeDocument/2006/relationships" id="262" r:id="R8c615433fb99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c0ae3c71e45c2" /><Relationship Type="http://schemas.openxmlformats.org/officeDocument/2006/relationships/slide" Target="/ppt/slides/slide1.xml" Id="R9d5d9e6d179a4924" /><Relationship Type="http://schemas.openxmlformats.org/officeDocument/2006/relationships/slide" Target="/ppt/slides/slide2.xml" Id="R5bb708a751da4361" /><Relationship Type="http://schemas.openxmlformats.org/officeDocument/2006/relationships/slide" Target="/ppt/slides/slide3.xml" Id="R7de02dedfdc74c83" /><Relationship Type="http://schemas.openxmlformats.org/officeDocument/2006/relationships/slide" Target="/ppt/slides/slide4.xml" Id="R00b65d0855cb4cdc" /><Relationship Type="http://schemas.openxmlformats.org/officeDocument/2006/relationships/slide" Target="/ppt/slides/slide5.xml" Id="R49370ae1843544e7" /><Relationship Type="http://schemas.openxmlformats.org/officeDocument/2006/relationships/slide" Target="/ppt/slides/slide6.xml" Id="Rfb4a80809296443b" /><Relationship Type="http://schemas.openxmlformats.org/officeDocument/2006/relationships/slide" Target="/ppt/slides/slide7.xml" Id="R8c615433fb99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26d826c8a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e88851c884de3" /><Relationship Type="http://schemas.openxmlformats.org/officeDocument/2006/relationships/theme" Target="/ppt/slideMasters/theme/theme1.xml" Id="R9cef7074d6ce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e88851c88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dfb4959847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4653df5d3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cabbcb99c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49e79cb2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b3093f569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9fea6e3e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f998f458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