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dc6e52773740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e7774be63d4c9d"/>
  </p:sldMasterIdLst>
  <p:sldIdLst>
    <p:sldId xmlns:r="http://schemas.openxmlformats.org/officeDocument/2006/relationships" id="256" r:id="Rf1c47a7e2e044426"/>
    <p:sldId xmlns:r="http://schemas.openxmlformats.org/officeDocument/2006/relationships" id="257" r:id="R4cf09f1ff588493a"/>
    <p:sldId xmlns:r="http://schemas.openxmlformats.org/officeDocument/2006/relationships" id="258" r:id="R85f9e1e703224219"/>
    <p:sldId xmlns:r="http://schemas.openxmlformats.org/officeDocument/2006/relationships" id="259" r:id="Rfd822c871bbb444e"/>
    <p:sldId xmlns:r="http://schemas.openxmlformats.org/officeDocument/2006/relationships" id="260" r:id="R92ccd0e42fb54389"/>
    <p:sldId xmlns:r="http://schemas.openxmlformats.org/officeDocument/2006/relationships" id="261" r:id="R8529623ab7254e1e"/>
    <p:sldId xmlns:r="http://schemas.openxmlformats.org/officeDocument/2006/relationships" id="262" r:id="R815bbae2f5554f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e7774be63d4c9d" /><Relationship Type="http://schemas.openxmlformats.org/officeDocument/2006/relationships/slide" Target="/ppt/slides/slide1.xml" Id="Rf1c47a7e2e044426" /><Relationship Type="http://schemas.openxmlformats.org/officeDocument/2006/relationships/slide" Target="/ppt/slides/slide2.xml" Id="R4cf09f1ff588493a" /><Relationship Type="http://schemas.openxmlformats.org/officeDocument/2006/relationships/slide" Target="/ppt/slides/slide3.xml" Id="R85f9e1e703224219" /><Relationship Type="http://schemas.openxmlformats.org/officeDocument/2006/relationships/slide" Target="/ppt/slides/slide4.xml" Id="Rfd822c871bbb444e" /><Relationship Type="http://schemas.openxmlformats.org/officeDocument/2006/relationships/slide" Target="/ppt/slides/slide5.xml" Id="R92ccd0e42fb54389" /><Relationship Type="http://schemas.openxmlformats.org/officeDocument/2006/relationships/slide" Target="/ppt/slides/slide6.xml" Id="R8529623ab7254e1e" /><Relationship Type="http://schemas.openxmlformats.org/officeDocument/2006/relationships/slide" Target="/ppt/slides/slide7.xml" Id="R815bbae2f5554f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fc0160b0404d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60a338c69483f" /><Relationship Type="http://schemas.openxmlformats.org/officeDocument/2006/relationships/theme" Target="/ppt/slideMasters/theme/theme1.xml" Id="R4d3392df286647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c60a338c6948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cce7041c84d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6d5f1034d41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2ab7560854f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8daeceea345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4789200b349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acaa5f63b4d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89334927145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GBA BYGG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3 843 207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717 015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PALSSON BOGI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Auberts vei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babyggas@gmail.com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915 538 932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