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7fbba15eb4a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fa04aa00fa412c"/>
  </p:sldMasterIdLst>
  <p:sldIdLst>
    <p:sldId xmlns:r="http://schemas.openxmlformats.org/officeDocument/2006/relationships" id="256" r:id="R5be73b462c7843e5"/>
    <p:sldId xmlns:r="http://schemas.openxmlformats.org/officeDocument/2006/relationships" id="257" r:id="R10be2a1cc6424fb4"/>
    <p:sldId xmlns:r="http://schemas.openxmlformats.org/officeDocument/2006/relationships" id="258" r:id="R82a9b7ec16da4030"/>
    <p:sldId xmlns:r="http://schemas.openxmlformats.org/officeDocument/2006/relationships" id="259" r:id="R7314eafed4de49d8"/>
    <p:sldId xmlns:r="http://schemas.openxmlformats.org/officeDocument/2006/relationships" id="260" r:id="R31237c5f684c4137"/>
    <p:sldId xmlns:r="http://schemas.openxmlformats.org/officeDocument/2006/relationships" id="261" r:id="R0259f5af5a6049a5"/>
    <p:sldId xmlns:r="http://schemas.openxmlformats.org/officeDocument/2006/relationships" id="262" r:id="Rce16e17ac2dc4e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a04aa00fa412c" /><Relationship Type="http://schemas.openxmlformats.org/officeDocument/2006/relationships/slide" Target="/ppt/slides/slide1.xml" Id="R5be73b462c7843e5" /><Relationship Type="http://schemas.openxmlformats.org/officeDocument/2006/relationships/slide" Target="/ppt/slides/slide2.xml" Id="R10be2a1cc6424fb4" /><Relationship Type="http://schemas.openxmlformats.org/officeDocument/2006/relationships/slide" Target="/ppt/slides/slide3.xml" Id="R82a9b7ec16da4030" /><Relationship Type="http://schemas.openxmlformats.org/officeDocument/2006/relationships/slide" Target="/ppt/slides/slide4.xml" Id="R7314eafed4de49d8" /><Relationship Type="http://schemas.openxmlformats.org/officeDocument/2006/relationships/slide" Target="/ppt/slides/slide5.xml" Id="R31237c5f684c4137" /><Relationship Type="http://schemas.openxmlformats.org/officeDocument/2006/relationships/slide" Target="/ppt/slides/slide6.xml" Id="R0259f5af5a6049a5" /><Relationship Type="http://schemas.openxmlformats.org/officeDocument/2006/relationships/slide" Target="/ppt/slides/slide7.xml" Id="Rce16e17ac2dc4e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20f9cbfbd40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5992ca79e4187" /><Relationship Type="http://schemas.openxmlformats.org/officeDocument/2006/relationships/theme" Target="/ppt/slideMasters/theme/theme1.xml" Id="R670afb36f7054f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45992ca79e41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2880c026a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f322bd9ce45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8eb17b6f342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336ed338d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322e4c4054f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266f2b9d445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85f65f0ee41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LL RYFYLKE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 RYFYLKE ble etablert [år] og holder til i Sauda.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7 686 657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7 805 112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11 065 109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LAMBRIGT GRINDHEIM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HELMERT AUGUST RINGHAGEN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JOFRID ALISE NYGAARD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CECILIE GJERDE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OLEIV SOLHEIM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MARTIN ABOTNES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78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ingvil@ryfylke.net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915 536 611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