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e8fbb34e9a49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715e692f044d87"/>
  </p:sldMasterIdLst>
  <p:sldIdLst>
    <p:sldId xmlns:r="http://schemas.openxmlformats.org/officeDocument/2006/relationships" id="256" r:id="R161723f973e04d25"/>
    <p:sldId xmlns:r="http://schemas.openxmlformats.org/officeDocument/2006/relationships" id="257" r:id="Ra1702d367d6c42fa"/>
    <p:sldId xmlns:r="http://schemas.openxmlformats.org/officeDocument/2006/relationships" id="258" r:id="R35f7c726a5214d6b"/>
    <p:sldId xmlns:r="http://schemas.openxmlformats.org/officeDocument/2006/relationships" id="259" r:id="R36ac08e6e819406d"/>
    <p:sldId xmlns:r="http://schemas.openxmlformats.org/officeDocument/2006/relationships" id="260" r:id="Rf777e55ce32a4f27"/>
    <p:sldId xmlns:r="http://schemas.openxmlformats.org/officeDocument/2006/relationships" id="261" r:id="Rf41ced131c3e4b16"/>
    <p:sldId xmlns:r="http://schemas.openxmlformats.org/officeDocument/2006/relationships" id="262" r:id="Rcca95ea7722a40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15e692f044d87" /><Relationship Type="http://schemas.openxmlformats.org/officeDocument/2006/relationships/slide" Target="/ppt/slides/slide1.xml" Id="R161723f973e04d25" /><Relationship Type="http://schemas.openxmlformats.org/officeDocument/2006/relationships/slide" Target="/ppt/slides/slide2.xml" Id="Ra1702d367d6c42fa" /><Relationship Type="http://schemas.openxmlformats.org/officeDocument/2006/relationships/slide" Target="/ppt/slides/slide3.xml" Id="R35f7c726a5214d6b" /><Relationship Type="http://schemas.openxmlformats.org/officeDocument/2006/relationships/slide" Target="/ppt/slides/slide4.xml" Id="R36ac08e6e819406d" /><Relationship Type="http://schemas.openxmlformats.org/officeDocument/2006/relationships/slide" Target="/ppt/slides/slide5.xml" Id="Rf777e55ce32a4f27" /><Relationship Type="http://schemas.openxmlformats.org/officeDocument/2006/relationships/slide" Target="/ppt/slides/slide6.xml" Id="Rf41ced131c3e4b16" /><Relationship Type="http://schemas.openxmlformats.org/officeDocument/2006/relationships/slide" Target="/ppt/slides/slide7.xml" Id="Rcca95ea7722a40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fe46f0c4440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70e3713634d58" /><Relationship Type="http://schemas.openxmlformats.org/officeDocument/2006/relationships/theme" Target="/ppt/slideMasters/theme/theme1.xml" Id="R92ff07f8d9ce47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d70e3713634d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4d91d4dac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0392c342b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319a50f7941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5ac4a74a543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88dd310324b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ac8cfe3f043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e4f58ae0f42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12 253 024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1 129 812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133 139 956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183 022 695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 GRUPPEN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HATTESTEINEN CONSULT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INVEST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LANHAU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915 535 011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