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3a092c37d14a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2ee97078f9440e"/>
  </p:sldMasterIdLst>
  <p:sldIdLst>
    <p:sldId xmlns:r="http://schemas.openxmlformats.org/officeDocument/2006/relationships" id="256" r:id="R25227c187e1348f7"/>
    <p:sldId xmlns:r="http://schemas.openxmlformats.org/officeDocument/2006/relationships" id="257" r:id="Rdfd4e705d7fc4b0d"/>
    <p:sldId xmlns:r="http://schemas.openxmlformats.org/officeDocument/2006/relationships" id="258" r:id="R703ace4610a9456a"/>
    <p:sldId xmlns:r="http://schemas.openxmlformats.org/officeDocument/2006/relationships" id="259" r:id="Rb9ee5a5f11b74624"/>
    <p:sldId xmlns:r="http://schemas.openxmlformats.org/officeDocument/2006/relationships" id="260" r:id="Rf7e4f398d07d4556"/>
    <p:sldId xmlns:r="http://schemas.openxmlformats.org/officeDocument/2006/relationships" id="261" r:id="Ra6e14308bda34e63"/>
    <p:sldId xmlns:r="http://schemas.openxmlformats.org/officeDocument/2006/relationships" id="262" r:id="R926a0f26f6924a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ee97078f9440e" /><Relationship Type="http://schemas.openxmlformats.org/officeDocument/2006/relationships/slide" Target="/ppt/slides/slide1.xml" Id="R25227c187e1348f7" /><Relationship Type="http://schemas.openxmlformats.org/officeDocument/2006/relationships/slide" Target="/ppt/slides/slide2.xml" Id="Rdfd4e705d7fc4b0d" /><Relationship Type="http://schemas.openxmlformats.org/officeDocument/2006/relationships/slide" Target="/ppt/slides/slide3.xml" Id="R703ace4610a9456a" /><Relationship Type="http://schemas.openxmlformats.org/officeDocument/2006/relationships/slide" Target="/ppt/slides/slide4.xml" Id="Rb9ee5a5f11b74624" /><Relationship Type="http://schemas.openxmlformats.org/officeDocument/2006/relationships/slide" Target="/ppt/slides/slide5.xml" Id="Rf7e4f398d07d4556" /><Relationship Type="http://schemas.openxmlformats.org/officeDocument/2006/relationships/slide" Target="/ppt/slides/slide6.xml" Id="Ra6e14308bda34e63" /><Relationship Type="http://schemas.openxmlformats.org/officeDocument/2006/relationships/slide" Target="/ppt/slides/slide7.xml" Id="R926a0f26f6924a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7d6602642449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bdde8a0504545" /><Relationship Type="http://schemas.openxmlformats.org/officeDocument/2006/relationships/theme" Target="/ppt/slideMasters/theme/theme1.xml" Id="R9ce907955c5142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dbdde8a05045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5167aa6a24e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b2b7a70814b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3af31756e46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64efaac8a4d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bbd8b531e42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af7f1ffa840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5162eb01642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3 741 289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1 921 070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1 680 872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16 677 909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18 206 195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MORTEN MORTENSEN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Firkløverveien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915 533 566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STEP AS</a:t>
            </a:r>
          </a:p>
        </p:txBody>
      </p:sp>
    </p:spTree>
  </p:cSld>
  <p:clrMapOvr>
    <a:masterClrMapping xmlns:a="http://schemas.openxmlformats.org/drawingml/2006/main"/>
  </p:clrMapOvr>
</p:sld>
</file>