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7e6563154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98614cea424ccd"/>
  </p:sldMasterIdLst>
  <p:sldIdLst>
    <p:sldId xmlns:r="http://schemas.openxmlformats.org/officeDocument/2006/relationships" id="256" r:id="R01786228e9114ab4"/>
    <p:sldId xmlns:r="http://schemas.openxmlformats.org/officeDocument/2006/relationships" id="257" r:id="Rdaa8661dde6d4dcf"/>
    <p:sldId xmlns:r="http://schemas.openxmlformats.org/officeDocument/2006/relationships" id="258" r:id="R439228f3f2eb4c92"/>
    <p:sldId xmlns:r="http://schemas.openxmlformats.org/officeDocument/2006/relationships" id="259" r:id="R0624010755ac48f3"/>
    <p:sldId xmlns:r="http://schemas.openxmlformats.org/officeDocument/2006/relationships" id="260" r:id="R5ee0677049df45ee"/>
    <p:sldId xmlns:r="http://schemas.openxmlformats.org/officeDocument/2006/relationships" id="261" r:id="Rb6c95c5f22f64bac"/>
    <p:sldId xmlns:r="http://schemas.openxmlformats.org/officeDocument/2006/relationships" id="262" r:id="R2eb5c055196d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8614cea424ccd" /><Relationship Type="http://schemas.openxmlformats.org/officeDocument/2006/relationships/slide" Target="/ppt/slides/slide1.xml" Id="R01786228e9114ab4" /><Relationship Type="http://schemas.openxmlformats.org/officeDocument/2006/relationships/slide" Target="/ppt/slides/slide2.xml" Id="Rdaa8661dde6d4dcf" /><Relationship Type="http://schemas.openxmlformats.org/officeDocument/2006/relationships/slide" Target="/ppt/slides/slide3.xml" Id="R439228f3f2eb4c92" /><Relationship Type="http://schemas.openxmlformats.org/officeDocument/2006/relationships/slide" Target="/ppt/slides/slide4.xml" Id="R0624010755ac48f3" /><Relationship Type="http://schemas.openxmlformats.org/officeDocument/2006/relationships/slide" Target="/ppt/slides/slide5.xml" Id="R5ee0677049df45ee" /><Relationship Type="http://schemas.openxmlformats.org/officeDocument/2006/relationships/slide" Target="/ppt/slides/slide6.xml" Id="Rb6c95c5f22f64bac" /><Relationship Type="http://schemas.openxmlformats.org/officeDocument/2006/relationships/slide" Target="/ppt/slides/slide7.xml" Id="R2eb5c055196d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57ee884c845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14d43180c4c6f" /><Relationship Type="http://schemas.openxmlformats.org/officeDocument/2006/relationships/theme" Target="/ppt/slideMasters/theme/theme1.xml" Id="R59ffa794b95449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314d43180c4c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daa9e0a1e4d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96bd091b6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9722c4a2945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efd2df49547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b23446fd148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aa6a94aac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47b92f1084b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HBB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1 513 499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JAN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MARTIN HODT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Kristian Bjerke, Seljestien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915 529 623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