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32e6e8ae21a4eb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989d0bc5733491b"/>
  </p:sldMasterIdLst>
  <p:sldIdLst>
    <p:sldId xmlns:r="http://schemas.openxmlformats.org/officeDocument/2006/relationships" id="256" r:id="R2ea261c92ae94d0a"/>
    <p:sldId xmlns:r="http://schemas.openxmlformats.org/officeDocument/2006/relationships" id="257" r:id="R201466edfb3346e4"/>
    <p:sldId xmlns:r="http://schemas.openxmlformats.org/officeDocument/2006/relationships" id="258" r:id="R4d2fcb7da6f84ca9"/>
    <p:sldId xmlns:r="http://schemas.openxmlformats.org/officeDocument/2006/relationships" id="259" r:id="Rf49215a66c8b4084"/>
    <p:sldId xmlns:r="http://schemas.openxmlformats.org/officeDocument/2006/relationships" id="260" r:id="Rf17f9126ae894dfe"/>
    <p:sldId xmlns:r="http://schemas.openxmlformats.org/officeDocument/2006/relationships" id="261" r:id="R9d3af8befe0340d6"/>
    <p:sldId xmlns:r="http://schemas.openxmlformats.org/officeDocument/2006/relationships" id="262" r:id="Re3e75e7a8d5e472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989d0bc5733491b" /><Relationship Type="http://schemas.openxmlformats.org/officeDocument/2006/relationships/slide" Target="/ppt/slides/slide1.xml" Id="R2ea261c92ae94d0a" /><Relationship Type="http://schemas.openxmlformats.org/officeDocument/2006/relationships/slide" Target="/ppt/slides/slide2.xml" Id="R201466edfb3346e4" /><Relationship Type="http://schemas.openxmlformats.org/officeDocument/2006/relationships/slide" Target="/ppt/slides/slide3.xml" Id="R4d2fcb7da6f84ca9" /><Relationship Type="http://schemas.openxmlformats.org/officeDocument/2006/relationships/slide" Target="/ppt/slides/slide4.xml" Id="Rf49215a66c8b4084" /><Relationship Type="http://schemas.openxmlformats.org/officeDocument/2006/relationships/slide" Target="/ppt/slides/slide5.xml" Id="Rf17f9126ae894dfe" /><Relationship Type="http://schemas.openxmlformats.org/officeDocument/2006/relationships/slide" Target="/ppt/slides/slide6.xml" Id="R9d3af8befe0340d6" /><Relationship Type="http://schemas.openxmlformats.org/officeDocument/2006/relationships/slide" Target="/ppt/slides/slide7.xml" Id="Re3e75e7a8d5e472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1db187c779a477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fc72aafc464e46" /><Relationship Type="http://schemas.openxmlformats.org/officeDocument/2006/relationships/theme" Target="/ppt/slideMasters/theme/theme1.xml" Id="Rdee791be0d6142a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8fc72aafc464e4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19155d6279451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2abe02aa364fb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92af4a30554a1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fd5ffce6de4e9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de672c61d04ef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00ca4dc70a46f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c8bd9833d6450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VIP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VIP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VIP INVEST AS ble etablert [år] og holder til i Rådal.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VIP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VIP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VIP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250 000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240 367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−272 514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−733 215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495 986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VIP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HAMRE HARALD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VIP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Grimseidvegen 162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5239 Rådal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915 527 965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VIP INVEST AS</a:t>
            </a:r>
          </a:p>
        </p:txBody>
      </p:sp>
    </p:spTree>
  </p:cSld>
  <p:clrMapOvr>
    <a:masterClrMapping xmlns:a="http://schemas.openxmlformats.org/drawingml/2006/main"/>
  </p:clrMapOvr>
</p:sld>
</file>