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bf200a3d34e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3087de4c6f4dc1"/>
  </p:sldMasterIdLst>
  <p:sldIdLst>
    <p:sldId xmlns:r="http://schemas.openxmlformats.org/officeDocument/2006/relationships" id="256" r:id="R9138c95ee40b449f"/>
    <p:sldId xmlns:r="http://schemas.openxmlformats.org/officeDocument/2006/relationships" id="257" r:id="Rfeacca5f34fa4974"/>
    <p:sldId xmlns:r="http://schemas.openxmlformats.org/officeDocument/2006/relationships" id="258" r:id="Rf1b0f17a35914d40"/>
    <p:sldId xmlns:r="http://schemas.openxmlformats.org/officeDocument/2006/relationships" id="259" r:id="R6b3a9336cb494d4a"/>
    <p:sldId xmlns:r="http://schemas.openxmlformats.org/officeDocument/2006/relationships" id="260" r:id="Rfe2350b7038e4e21"/>
    <p:sldId xmlns:r="http://schemas.openxmlformats.org/officeDocument/2006/relationships" id="261" r:id="R234377356fdc41bb"/>
    <p:sldId xmlns:r="http://schemas.openxmlformats.org/officeDocument/2006/relationships" id="262" r:id="R485e1b3970c247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087de4c6f4dc1" /><Relationship Type="http://schemas.openxmlformats.org/officeDocument/2006/relationships/slide" Target="/ppt/slides/slide1.xml" Id="R9138c95ee40b449f" /><Relationship Type="http://schemas.openxmlformats.org/officeDocument/2006/relationships/slide" Target="/ppt/slides/slide2.xml" Id="Rfeacca5f34fa4974" /><Relationship Type="http://schemas.openxmlformats.org/officeDocument/2006/relationships/slide" Target="/ppt/slides/slide3.xml" Id="Rf1b0f17a35914d40" /><Relationship Type="http://schemas.openxmlformats.org/officeDocument/2006/relationships/slide" Target="/ppt/slides/slide4.xml" Id="R6b3a9336cb494d4a" /><Relationship Type="http://schemas.openxmlformats.org/officeDocument/2006/relationships/slide" Target="/ppt/slides/slide5.xml" Id="Rfe2350b7038e4e21" /><Relationship Type="http://schemas.openxmlformats.org/officeDocument/2006/relationships/slide" Target="/ppt/slides/slide6.xml" Id="R234377356fdc41bb" /><Relationship Type="http://schemas.openxmlformats.org/officeDocument/2006/relationships/slide" Target="/ppt/slides/slide7.xml" Id="R485e1b3970c247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ca6509c564a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d07f526ac479d" /><Relationship Type="http://schemas.openxmlformats.org/officeDocument/2006/relationships/theme" Target="/ppt/slideMasters/theme/theme1.xml" Id="R09a9ace4a54e42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d07f526ac47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d6af39d7e4d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4f4b031f345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46210684542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69c6cd3254c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3112ab9f544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1cb3c0b4d42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6fe5bd74941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