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f743b173ee4f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b385c2593749aa"/>
  </p:sldMasterIdLst>
  <p:sldIdLst>
    <p:sldId xmlns:r="http://schemas.openxmlformats.org/officeDocument/2006/relationships" id="256" r:id="R7e66e43f19ce4688"/>
    <p:sldId xmlns:r="http://schemas.openxmlformats.org/officeDocument/2006/relationships" id="257" r:id="R7c81e0addc03467e"/>
    <p:sldId xmlns:r="http://schemas.openxmlformats.org/officeDocument/2006/relationships" id="258" r:id="R846506e4f6d14999"/>
    <p:sldId xmlns:r="http://schemas.openxmlformats.org/officeDocument/2006/relationships" id="259" r:id="Rf67c0ebc926b47b6"/>
    <p:sldId xmlns:r="http://schemas.openxmlformats.org/officeDocument/2006/relationships" id="260" r:id="R479e36568afb4e1b"/>
    <p:sldId xmlns:r="http://schemas.openxmlformats.org/officeDocument/2006/relationships" id="261" r:id="R2521ec50196d412a"/>
    <p:sldId xmlns:r="http://schemas.openxmlformats.org/officeDocument/2006/relationships" id="262" r:id="R1dc853bca5a24c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b385c2593749aa" /><Relationship Type="http://schemas.openxmlformats.org/officeDocument/2006/relationships/slide" Target="/ppt/slides/slide1.xml" Id="R7e66e43f19ce4688" /><Relationship Type="http://schemas.openxmlformats.org/officeDocument/2006/relationships/slide" Target="/ppt/slides/slide2.xml" Id="R7c81e0addc03467e" /><Relationship Type="http://schemas.openxmlformats.org/officeDocument/2006/relationships/slide" Target="/ppt/slides/slide3.xml" Id="R846506e4f6d14999" /><Relationship Type="http://schemas.openxmlformats.org/officeDocument/2006/relationships/slide" Target="/ppt/slides/slide4.xml" Id="Rf67c0ebc926b47b6" /><Relationship Type="http://schemas.openxmlformats.org/officeDocument/2006/relationships/slide" Target="/ppt/slides/slide5.xml" Id="R479e36568afb4e1b" /><Relationship Type="http://schemas.openxmlformats.org/officeDocument/2006/relationships/slide" Target="/ppt/slides/slide6.xml" Id="R2521ec50196d412a" /><Relationship Type="http://schemas.openxmlformats.org/officeDocument/2006/relationships/slide" Target="/ppt/slides/slide7.xml" Id="R1dc853bca5a24c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f5b9c4d6f24c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7e7e9e67046eb" /><Relationship Type="http://schemas.openxmlformats.org/officeDocument/2006/relationships/theme" Target="/ppt/slideMasters/theme/theme1.xml" Id="R4266ac2b492545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b7e7e9e67046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4f91521bd46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ed6f80b2a41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f8510dfa443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0e85fa72b4d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ffca0e3a64a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e1334f1fe4e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9a29704fe42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TROST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TROST INVEST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2 539 218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11 489 171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11 491 480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 ØSTBY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Halstoppen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915 523 013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