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66159f905e4a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8f11f9a69d42a7"/>
  </p:sldMasterIdLst>
  <p:sldIdLst>
    <p:sldId xmlns:r="http://schemas.openxmlformats.org/officeDocument/2006/relationships" id="256" r:id="Rcbd5848b0db44880"/>
    <p:sldId xmlns:r="http://schemas.openxmlformats.org/officeDocument/2006/relationships" id="257" r:id="R04e551f05e63410d"/>
    <p:sldId xmlns:r="http://schemas.openxmlformats.org/officeDocument/2006/relationships" id="258" r:id="Rc8846119af9348b2"/>
    <p:sldId xmlns:r="http://schemas.openxmlformats.org/officeDocument/2006/relationships" id="259" r:id="Rc73dfc8106784d45"/>
    <p:sldId xmlns:r="http://schemas.openxmlformats.org/officeDocument/2006/relationships" id="260" r:id="R6cdecd4ab5b94aeb"/>
    <p:sldId xmlns:r="http://schemas.openxmlformats.org/officeDocument/2006/relationships" id="261" r:id="Rc4a5e5eff32c48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f11f9a69d42a7" /><Relationship Type="http://schemas.openxmlformats.org/officeDocument/2006/relationships/slide" Target="/ppt/slides/slide1.xml" Id="Rcbd5848b0db44880" /><Relationship Type="http://schemas.openxmlformats.org/officeDocument/2006/relationships/slide" Target="/ppt/slides/slide2.xml" Id="R04e551f05e63410d" /><Relationship Type="http://schemas.openxmlformats.org/officeDocument/2006/relationships/slide" Target="/ppt/slides/slide3.xml" Id="Rc8846119af9348b2" /><Relationship Type="http://schemas.openxmlformats.org/officeDocument/2006/relationships/slide" Target="/ppt/slides/slide4.xml" Id="Rc73dfc8106784d45" /><Relationship Type="http://schemas.openxmlformats.org/officeDocument/2006/relationships/slide" Target="/ppt/slides/slide5.xml" Id="R6cdecd4ab5b94aeb" /><Relationship Type="http://schemas.openxmlformats.org/officeDocument/2006/relationships/slide" Target="/ppt/slides/slide6.xml" Id="Rc4a5e5eff32c48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1df67f0ed641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d4f6c7fb8490a" /><Relationship Type="http://schemas.openxmlformats.org/officeDocument/2006/relationships/theme" Target="/ppt/slideMasters/theme/theme1.xml" Id="R2e6f855dd3a34c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3d4f6c7fb849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ad1159a594a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039555d3645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8e336bc99143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211d0599d84c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1f85ac4ef4f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633f55c5946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NIKKHAH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NIKKHAH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−4 874 184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−11 709 273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173 766 451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915 520 197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