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7c71984b113488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7a948c18b54562"/>
  </p:sldMasterIdLst>
  <p:sldIdLst>
    <p:sldId xmlns:r="http://schemas.openxmlformats.org/officeDocument/2006/relationships" id="256" r:id="Rc3a410ea50ff41d7"/>
    <p:sldId xmlns:r="http://schemas.openxmlformats.org/officeDocument/2006/relationships" id="257" r:id="R8a31139406834ad9"/>
    <p:sldId xmlns:r="http://schemas.openxmlformats.org/officeDocument/2006/relationships" id="258" r:id="Re2eaf660031f49be"/>
    <p:sldId xmlns:r="http://schemas.openxmlformats.org/officeDocument/2006/relationships" id="259" r:id="R5c21de9060d54445"/>
    <p:sldId xmlns:r="http://schemas.openxmlformats.org/officeDocument/2006/relationships" id="260" r:id="Rae408ab211c04e03"/>
    <p:sldId xmlns:r="http://schemas.openxmlformats.org/officeDocument/2006/relationships" id="261" r:id="Rfab58701101f44c1"/>
    <p:sldId xmlns:r="http://schemas.openxmlformats.org/officeDocument/2006/relationships" id="262" r:id="Rc14d21aba58b46b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7a948c18b54562" /><Relationship Type="http://schemas.openxmlformats.org/officeDocument/2006/relationships/slide" Target="/ppt/slides/slide1.xml" Id="Rc3a410ea50ff41d7" /><Relationship Type="http://schemas.openxmlformats.org/officeDocument/2006/relationships/slide" Target="/ppt/slides/slide2.xml" Id="R8a31139406834ad9" /><Relationship Type="http://schemas.openxmlformats.org/officeDocument/2006/relationships/slide" Target="/ppt/slides/slide3.xml" Id="Re2eaf660031f49be" /><Relationship Type="http://schemas.openxmlformats.org/officeDocument/2006/relationships/slide" Target="/ppt/slides/slide4.xml" Id="R5c21de9060d54445" /><Relationship Type="http://schemas.openxmlformats.org/officeDocument/2006/relationships/slide" Target="/ppt/slides/slide5.xml" Id="Rae408ab211c04e03" /><Relationship Type="http://schemas.openxmlformats.org/officeDocument/2006/relationships/slide" Target="/ppt/slides/slide6.xml" Id="Rfab58701101f44c1" /><Relationship Type="http://schemas.openxmlformats.org/officeDocument/2006/relationships/slide" Target="/ppt/slides/slide7.xml" Id="Rc14d21aba58b46b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3c34aaa4934e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83b46c8fee44fd" /><Relationship Type="http://schemas.openxmlformats.org/officeDocument/2006/relationships/theme" Target="/ppt/slideMasters/theme/theme1.xml" Id="R13f06876264742f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283b46c8fee44f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d9a4ca886341f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69f9f2d4a84a9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f374f28d9d47a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230511a8194c9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d57f7cf1cd49e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a170b034cf471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ce69f1e5154e2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BMO ANLEGGSERVICE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ANLEGGSERVICE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BMO ANLEGGSERVICE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ANLEGGSERVICE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ANLEGGSERVICE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ANLEGGSERVICE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833 595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−230 764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−242 863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−229 937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271 415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ANLEGGSERVICE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BOLLINGBERG OLE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OPHUS MATS ROBIN BOGEN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ANLEGGSERVICE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Lahelleveien 140C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3218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915 519 156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BMO ANLEGGSERVICE AS</a:t>
            </a:r>
          </a:p>
        </p:txBody>
      </p:sp>
    </p:spTree>
  </p:cSld>
  <p:clrMapOvr>
    <a:masterClrMapping xmlns:a="http://schemas.openxmlformats.org/drawingml/2006/main"/>
  </p:clrMapOvr>
</p:sld>
</file>