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eb04f1494046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687882c1ba4c67"/>
  </p:sldMasterIdLst>
  <p:sldIdLst>
    <p:sldId xmlns:r="http://schemas.openxmlformats.org/officeDocument/2006/relationships" id="256" r:id="Re17a3212b1f44654"/>
    <p:sldId xmlns:r="http://schemas.openxmlformats.org/officeDocument/2006/relationships" id="257" r:id="R967647b82a834ffc"/>
    <p:sldId xmlns:r="http://schemas.openxmlformats.org/officeDocument/2006/relationships" id="258" r:id="Raef768e129b14848"/>
    <p:sldId xmlns:r="http://schemas.openxmlformats.org/officeDocument/2006/relationships" id="259" r:id="R17fc14c568ad46fd"/>
    <p:sldId xmlns:r="http://schemas.openxmlformats.org/officeDocument/2006/relationships" id="260" r:id="R946b45357b294ff1"/>
    <p:sldId xmlns:r="http://schemas.openxmlformats.org/officeDocument/2006/relationships" id="261" r:id="R15752ab9f5b74f11"/>
    <p:sldId xmlns:r="http://schemas.openxmlformats.org/officeDocument/2006/relationships" id="262" r:id="Rbfcae8b6af1e41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687882c1ba4c67" /><Relationship Type="http://schemas.openxmlformats.org/officeDocument/2006/relationships/slide" Target="/ppt/slides/slide1.xml" Id="Re17a3212b1f44654" /><Relationship Type="http://schemas.openxmlformats.org/officeDocument/2006/relationships/slide" Target="/ppt/slides/slide2.xml" Id="R967647b82a834ffc" /><Relationship Type="http://schemas.openxmlformats.org/officeDocument/2006/relationships/slide" Target="/ppt/slides/slide3.xml" Id="Raef768e129b14848" /><Relationship Type="http://schemas.openxmlformats.org/officeDocument/2006/relationships/slide" Target="/ppt/slides/slide4.xml" Id="R17fc14c568ad46fd" /><Relationship Type="http://schemas.openxmlformats.org/officeDocument/2006/relationships/slide" Target="/ppt/slides/slide5.xml" Id="R946b45357b294ff1" /><Relationship Type="http://schemas.openxmlformats.org/officeDocument/2006/relationships/slide" Target="/ppt/slides/slide6.xml" Id="R15752ab9f5b74f11" /><Relationship Type="http://schemas.openxmlformats.org/officeDocument/2006/relationships/slide" Target="/ppt/slides/slide7.xml" Id="Rbfcae8b6af1e41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9a5c1b03c643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2bf4d7ad64788" /><Relationship Type="http://schemas.openxmlformats.org/officeDocument/2006/relationships/theme" Target="/ppt/slideMasters/theme/theme1.xml" Id="R70b4401ca08346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d2bf4d7ad647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9ab5e21f14f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4d58fcc4c47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b447ae22a4f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dfed157c84f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e94b69cd442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038d9785345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93c4b428140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SVEINALL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ble etablert [år] og holder til i Marnardal.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1 810 941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1 812 580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KJELL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4534 Marnardal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