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9bd11ce7684e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b5ee65ff0342fe"/>
  </p:sldMasterIdLst>
  <p:sldIdLst>
    <p:sldId xmlns:r="http://schemas.openxmlformats.org/officeDocument/2006/relationships" id="256" r:id="R62a3d072c21f44c5"/>
    <p:sldId xmlns:r="http://schemas.openxmlformats.org/officeDocument/2006/relationships" id="257" r:id="R0970a7c90dea41d0"/>
    <p:sldId xmlns:r="http://schemas.openxmlformats.org/officeDocument/2006/relationships" id="258" r:id="R714e4a0d4f8842da"/>
    <p:sldId xmlns:r="http://schemas.openxmlformats.org/officeDocument/2006/relationships" id="259" r:id="R51135a1f6a4a4f4c"/>
    <p:sldId xmlns:r="http://schemas.openxmlformats.org/officeDocument/2006/relationships" id="260" r:id="Rafbd186e39614a55"/>
    <p:sldId xmlns:r="http://schemas.openxmlformats.org/officeDocument/2006/relationships" id="261" r:id="Ree58f2adce8e4a9e"/>
    <p:sldId xmlns:r="http://schemas.openxmlformats.org/officeDocument/2006/relationships" id="262" r:id="Rd69ddcbf6afc46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b5ee65ff0342fe" /><Relationship Type="http://schemas.openxmlformats.org/officeDocument/2006/relationships/slide" Target="/ppt/slides/slide1.xml" Id="R62a3d072c21f44c5" /><Relationship Type="http://schemas.openxmlformats.org/officeDocument/2006/relationships/slide" Target="/ppt/slides/slide2.xml" Id="R0970a7c90dea41d0" /><Relationship Type="http://schemas.openxmlformats.org/officeDocument/2006/relationships/slide" Target="/ppt/slides/slide3.xml" Id="R714e4a0d4f8842da" /><Relationship Type="http://schemas.openxmlformats.org/officeDocument/2006/relationships/slide" Target="/ppt/slides/slide4.xml" Id="R51135a1f6a4a4f4c" /><Relationship Type="http://schemas.openxmlformats.org/officeDocument/2006/relationships/slide" Target="/ppt/slides/slide5.xml" Id="Rafbd186e39614a55" /><Relationship Type="http://schemas.openxmlformats.org/officeDocument/2006/relationships/slide" Target="/ppt/slides/slide6.xml" Id="Ree58f2adce8e4a9e" /><Relationship Type="http://schemas.openxmlformats.org/officeDocument/2006/relationships/slide" Target="/ppt/slides/slide7.xml" Id="Rd69ddcbf6afc46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9b2b2502784a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9a9f7a5814804" /><Relationship Type="http://schemas.openxmlformats.org/officeDocument/2006/relationships/theme" Target="/ppt/slideMasters/theme/theme1.xml" Id="Rf641e11c52224e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19a9f7a58148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88aacdb844d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7dec5ade743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3e97f31cd84d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81661660f42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0468b8d7f845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fdcd7b23f740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4522245bd4d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VIGELAND BIL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VIGELAND BIL INVEST AS ble etablert [år] og holder til i Lindesnes.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2 500 113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2 539 052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SERIGSTAD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SVEINALL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Hestehaven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4520 Lindesnes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915 514 901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VIGELAND BIL INVEST AS</a:t>
            </a:r>
          </a:p>
        </p:txBody>
      </p:sp>
    </p:spTree>
  </p:cSld>
  <p:clrMapOvr>
    <a:masterClrMapping xmlns:a="http://schemas.openxmlformats.org/drawingml/2006/main"/>
  </p:clrMapOvr>
</p:sld>
</file>