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3b276eed242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5cc7708a0b48c8"/>
  </p:sldMasterIdLst>
  <p:sldIdLst>
    <p:sldId xmlns:r="http://schemas.openxmlformats.org/officeDocument/2006/relationships" id="256" r:id="R082f8a0f7c824fa5"/>
    <p:sldId xmlns:r="http://schemas.openxmlformats.org/officeDocument/2006/relationships" id="257" r:id="R9781ae9f27c543f2"/>
    <p:sldId xmlns:r="http://schemas.openxmlformats.org/officeDocument/2006/relationships" id="258" r:id="R11c16d01332f4aed"/>
    <p:sldId xmlns:r="http://schemas.openxmlformats.org/officeDocument/2006/relationships" id="259" r:id="R6c7ee3da1a0441be"/>
    <p:sldId xmlns:r="http://schemas.openxmlformats.org/officeDocument/2006/relationships" id="260" r:id="Rd7ca2e0efad942e1"/>
    <p:sldId xmlns:r="http://schemas.openxmlformats.org/officeDocument/2006/relationships" id="261" r:id="Ra065073d2c7843f0"/>
    <p:sldId xmlns:r="http://schemas.openxmlformats.org/officeDocument/2006/relationships" id="262" r:id="R90f4a8a9985042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cc7708a0b48c8" /><Relationship Type="http://schemas.openxmlformats.org/officeDocument/2006/relationships/slide" Target="/ppt/slides/slide1.xml" Id="R082f8a0f7c824fa5" /><Relationship Type="http://schemas.openxmlformats.org/officeDocument/2006/relationships/slide" Target="/ppt/slides/slide2.xml" Id="R9781ae9f27c543f2" /><Relationship Type="http://schemas.openxmlformats.org/officeDocument/2006/relationships/slide" Target="/ppt/slides/slide3.xml" Id="R11c16d01332f4aed" /><Relationship Type="http://schemas.openxmlformats.org/officeDocument/2006/relationships/slide" Target="/ppt/slides/slide4.xml" Id="R6c7ee3da1a0441be" /><Relationship Type="http://schemas.openxmlformats.org/officeDocument/2006/relationships/slide" Target="/ppt/slides/slide5.xml" Id="Rd7ca2e0efad942e1" /><Relationship Type="http://schemas.openxmlformats.org/officeDocument/2006/relationships/slide" Target="/ppt/slides/slide6.xml" Id="Ra065073d2c7843f0" /><Relationship Type="http://schemas.openxmlformats.org/officeDocument/2006/relationships/slide" Target="/ppt/slides/slide7.xml" Id="R90f4a8a9985042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638edf8be1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216b0bec64280" /><Relationship Type="http://schemas.openxmlformats.org/officeDocument/2006/relationships/theme" Target="/ppt/slideMasters/theme/theme1.xml" Id="Ra522035a23ad41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b216b0bec642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389493b624d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6764d0ebb4b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db60f3f904d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b3279c1a64a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49b18e08e48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a8cd11bda49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cb4bf21704c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LILLEHAMMER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LILLEHAMMER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10 192 684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985 744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4 447 315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05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