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3aa43a62b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003bb2288d4099"/>
  </p:sldMasterIdLst>
  <p:sldIdLst>
    <p:sldId xmlns:r="http://schemas.openxmlformats.org/officeDocument/2006/relationships" id="256" r:id="Rf00c2d1d1c654c8e"/>
    <p:sldId xmlns:r="http://schemas.openxmlformats.org/officeDocument/2006/relationships" id="257" r:id="R6106f84dcf274ec7"/>
    <p:sldId xmlns:r="http://schemas.openxmlformats.org/officeDocument/2006/relationships" id="258" r:id="R3dea3971642b42d5"/>
    <p:sldId xmlns:r="http://schemas.openxmlformats.org/officeDocument/2006/relationships" id="259" r:id="R643390b2b8ed47af"/>
    <p:sldId xmlns:r="http://schemas.openxmlformats.org/officeDocument/2006/relationships" id="260" r:id="Rec1273a582284e38"/>
    <p:sldId xmlns:r="http://schemas.openxmlformats.org/officeDocument/2006/relationships" id="261" r:id="R0e9ee44b4eb34786"/>
    <p:sldId xmlns:r="http://schemas.openxmlformats.org/officeDocument/2006/relationships" id="262" r:id="R09133136d5f945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03bb2288d4099" /><Relationship Type="http://schemas.openxmlformats.org/officeDocument/2006/relationships/slide" Target="/ppt/slides/slide1.xml" Id="Rf00c2d1d1c654c8e" /><Relationship Type="http://schemas.openxmlformats.org/officeDocument/2006/relationships/slide" Target="/ppt/slides/slide2.xml" Id="R6106f84dcf274ec7" /><Relationship Type="http://schemas.openxmlformats.org/officeDocument/2006/relationships/slide" Target="/ppt/slides/slide3.xml" Id="R3dea3971642b42d5" /><Relationship Type="http://schemas.openxmlformats.org/officeDocument/2006/relationships/slide" Target="/ppt/slides/slide4.xml" Id="R643390b2b8ed47af" /><Relationship Type="http://schemas.openxmlformats.org/officeDocument/2006/relationships/slide" Target="/ppt/slides/slide5.xml" Id="Rec1273a582284e38" /><Relationship Type="http://schemas.openxmlformats.org/officeDocument/2006/relationships/slide" Target="/ppt/slides/slide6.xml" Id="R0e9ee44b4eb34786" /><Relationship Type="http://schemas.openxmlformats.org/officeDocument/2006/relationships/slide" Target="/ppt/slides/slide7.xml" Id="R09133136d5f945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a7fc89f1d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cbe5eb3904904" /><Relationship Type="http://schemas.openxmlformats.org/officeDocument/2006/relationships/theme" Target="/ppt/slideMasters/theme/theme1.xml" Id="R612cb08881fb42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cbe5eb390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14ed77964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dff20d764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9d8ad1fd5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88814206f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d530f77dc4e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e709e73bd48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ab652a0ed4f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