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98431831a4c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4886a2254c4a8a"/>
  </p:sldMasterIdLst>
  <p:sldIdLst>
    <p:sldId xmlns:r="http://schemas.openxmlformats.org/officeDocument/2006/relationships" id="256" r:id="R36e1c84b05954b19"/>
    <p:sldId xmlns:r="http://schemas.openxmlformats.org/officeDocument/2006/relationships" id="257" r:id="R75a15f703c964c20"/>
    <p:sldId xmlns:r="http://schemas.openxmlformats.org/officeDocument/2006/relationships" id="258" r:id="R96e38de85c3d4715"/>
    <p:sldId xmlns:r="http://schemas.openxmlformats.org/officeDocument/2006/relationships" id="259" r:id="R7a8ed5ca59e34b48"/>
    <p:sldId xmlns:r="http://schemas.openxmlformats.org/officeDocument/2006/relationships" id="260" r:id="R8403f9447b53497b"/>
    <p:sldId xmlns:r="http://schemas.openxmlformats.org/officeDocument/2006/relationships" id="261" r:id="R637bd5f324d54970"/>
    <p:sldId xmlns:r="http://schemas.openxmlformats.org/officeDocument/2006/relationships" id="262" r:id="R6c045cb0ee62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886a2254c4a8a" /><Relationship Type="http://schemas.openxmlformats.org/officeDocument/2006/relationships/slide" Target="/ppt/slides/slide1.xml" Id="R36e1c84b05954b19" /><Relationship Type="http://schemas.openxmlformats.org/officeDocument/2006/relationships/slide" Target="/ppt/slides/slide2.xml" Id="R75a15f703c964c20" /><Relationship Type="http://schemas.openxmlformats.org/officeDocument/2006/relationships/slide" Target="/ppt/slides/slide3.xml" Id="R96e38de85c3d4715" /><Relationship Type="http://schemas.openxmlformats.org/officeDocument/2006/relationships/slide" Target="/ppt/slides/slide4.xml" Id="R7a8ed5ca59e34b48" /><Relationship Type="http://schemas.openxmlformats.org/officeDocument/2006/relationships/slide" Target="/ppt/slides/slide5.xml" Id="R8403f9447b53497b" /><Relationship Type="http://schemas.openxmlformats.org/officeDocument/2006/relationships/slide" Target="/ppt/slides/slide6.xml" Id="R637bd5f324d54970" /><Relationship Type="http://schemas.openxmlformats.org/officeDocument/2006/relationships/slide" Target="/ppt/slides/slide7.xml" Id="R6c045cb0ee62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ef6130b79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ad96f71c94f0d" /><Relationship Type="http://schemas.openxmlformats.org/officeDocument/2006/relationships/theme" Target="/ppt/slideMasters/theme/theme1.xml" Id="Ra73455d76e9f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fad96f71c9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f199afd4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b36e51652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e382a709e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bda44aafe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75fc5165042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80a4725cd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3ed20453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