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659a8827842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50189bf3624626"/>
  </p:sldMasterIdLst>
  <p:sldIdLst>
    <p:sldId xmlns:r="http://schemas.openxmlformats.org/officeDocument/2006/relationships" id="256" r:id="R898e8abc8f55420f"/>
    <p:sldId xmlns:r="http://schemas.openxmlformats.org/officeDocument/2006/relationships" id="257" r:id="R118294f48c304392"/>
    <p:sldId xmlns:r="http://schemas.openxmlformats.org/officeDocument/2006/relationships" id="258" r:id="R0dad37411fdb451b"/>
    <p:sldId xmlns:r="http://schemas.openxmlformats.org/officeDocument/2006/relationships" id="259" r:id="R2f65559e27d04ffa"/>
    <p:sldId xmlns:r="http://schemas.openxmlformats.org/officeDocument/2006/relationships" id="260" r:id="R92a4843cd7f946e0"/>
    <p:sldId xmlns:r="http://schemas.openxmlformats.org/officeDocument/2006/relationships" id="261" r:id="R7cb9e14695f04774"/>
    <p:sldId xmlns:r="http://schemas.openxmlformats.org/officeDocument/2006/relationships" id="262" r:id="R695dc0f800fa4c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0189bf3624626" /><Relationship Type="http://schemas.openxmlformats.org/officeDocument/2006/relationships/slide" Target="/ppt/slides/slide1.xml" Id="R898e8abc8f55420f" /><Relationship Type="http://schemas.openxmlformats.org/officeDocument/2006/relationships/slide" Target="/ppt/slides/slide2.xml" Id="R118294f48c304392" /><Relationship Type="http://schemas.openxmlformats.org/officeDocument/2006/relationships/slide" Target="/ppt/slides/slide3.xml" Id="R0dad37411fdb451b" /><Relationship Type="http://schemas.openxmlformats.org/officeDocument/2006/relationships/slide" Target="/ppt/slides/slide4.xml" Id="R2f65559e27d04ffa" /><Relationship Type="http://schemas.openxmlformats.org/officeDocument/2006/relationships/slide" Target="/ppt/slides/slide5.xml" Id="R92a4843cd7f946e0" /><Relationship Type="http://schemas.openxmlformats.org/officeDocument/2006/relationships/slide" Target="/ppt/slides/slide6.xml" Id="R7cb9e14695f04774" /><Relationship Type="http://schemas.openxmlformats.org/officeDocument/2006/relationships/slide" Target="/ppt/slides/slide7.xml" Id="R695dc0f800fa4c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88d4fd76c4d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16588480b4965" /><Relationship Type="http://schemas.openxmlformats.org/officeDocument/2006/relationships/theme" Target="/ppt/slideMasters/theme/theme1.xml" Id="R7bcf77fcf7fd49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16588480b49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afa147c3746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667183d58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bc0c1946c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b191604f74f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2a2702a2f43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70ab466ed45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a3b8389c04f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PANDA EQT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EQT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35 954 835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36 166 992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