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10fd49e2a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5352a9f2c491f"/>
  </p:sldMasterIdLst>
  <p:sldIdLst>
    <p:sldId xmlns:r="http://schemas.openxmlformats.org/officeDocument/2006/relationships" id="256" r:id="R414e5ceb5cc64ccb"/>
    <p:sldId xmlns:r="http://schemas.openxmlformats.org/officeDocument/2006/relationships" id="257" r:id="Rd00614a10c08473b"/>
    <p:sldId xmlns:r="http://schemas.openxmlformats.org/officeDocument/2006/relationships" id="258" r:id="R402e0606b68f4ac9"/>
    <p:sldId xmlns:r="http://schemas.openxmlformats.org/officeDocument/2006/relationships" id="259" r:id="Rba37787912a442af"/>
    <p:sldId xmlns:r="http://schemas.openxmlformats.org/officeDocument/2006/relationships" id="260" r:id="R70e87dcb629c4519"/>
    <p:sldId xmlns:r="http://schemas.openxmlformats.org/officeDocument/2006/relationships" id="261" r:id="R5e8a34d2556843bd"/>
    <p:sldId xmlns:r="http://schemas.openxmlformats.org/officeDocument/2006/relationships" id="262" r:id="R9eac04447dea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5352a9f2c491f" /><Relationship Type="http://schemas.openxmlformats.org/officeDocument/2006/relationships/slide" Target="/ppt/slides/slide1.xml" Id="R414e5ceb5cc64ccb" /><Relationship Type="http://schemas.openxmlformats.org/officeDocument/2006/relationships/slide" Target="/ppt/slides/slide2.xml" Id="Rd00614a10c08473b" /><Relationship Type="http://schemas.openxmlformats.org/officeDocument/2006/relationships/slide" Target="/ppt/slides/slide3.xml" Id="R402e0606b68f4ac9" /><Relationship Type="http://schemas.openxmlformats.org/officeDocument/2006/relationships/slide" Target="/ppt/slides/slide4.xml" Id="Rba37787912a442af" /><Relationship Type="http://schemas.openxmlformats.org/officeDocument/2006/relationships/slide" Target="/ppt/slides/slide5.xml" Id="R70e87dcb629c4519" /><Relationship Type="http://schemas.openxmlformats.org/officeDocument/2006/relationships/slide" Target="/ppt/slides/slide6.xml" Id="R5e8a34d2556843bd" /><Relationship Type="http://schemas.openxmlformats.org/officeDocument/2006/relationships/slide" Target="/ppt/slides/slide7.xml" Id="R9eac04447dea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7f4175f3c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287fce2dd462d" /><Relationship Type="http://schemas.openxmlformats.org/officeDocument/2006/relationships/theme" Target="/ppt/slideMasters/theme/theme1.xml" Id="R701e76606eda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287fce2dd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3d675c494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e97edc79f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e1afa03a3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6cefbd12f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a54bb831b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b8b4f78d642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f22718fd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HEFTE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MASKIN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EDVIN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HENNING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OLE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Oppheimsvegen 395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