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0f1748ccf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3d6b4e8b04ccd"/>
  </p:sldMasterIdLst>
  <p:sldIdLst>
    <p:sldId xmlns:r="http://schemas.openxmlformats.org/officeDocument/2006/relationships" id="256" r:id="R18f72b0beb4c426a"/>
    <p:sldId xmlns:r="http://schemas.openxmlformats.org/officeDocument/2006/relationships" id="257" r:id="R9c5d8e9e669348d7"/>
    <p:sldId xmlns:r="http://schemas.openxmlformats.org/officeDocument/2006/relationships" id="258" r:id="Ree40d789e9f94deb"/>
    <p:sldId xmlns:r="http://schemas.openxmlformats.org/officeDocument/2006/relationships" id="259" r:id="Rd3fa2f7838034de5"/>
    <p:sldId xmlns:r="http://schemas.openxmlformats.org/officeDocument/2006/relationships" id="260" r:id="R62c91b6c08f34133"/>
    <p:sldId xmlns:r="http://schemas.openxmlformats.org/officeDocument/2006/relationships" id="261" r:id="R764ca970612a4569"/>
    <p:sldId xmlns:r="http://schemas.openxmlformats.org/officeDocument/2006/relationships" id="262" r:id="R34c7f5e3e98c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3d6b4e8b04ccd" /><Relationship Type="http://schemas.openxmlformats.org/officeDocument/2006/relationships/slide" Target="/ppt/slides/slide1.xml" Id="R18f72b0beb4c426a" /><Relationship Type="http://schemas.openxmlformats.org/officeDocument/2006/relationships/slide" Target="/ppt/slides/slide2.xml" Id="R9c5d8e9e669348d7" /><Relationship Type="http://schemas.openxmlformats.org/officeDocument/2006/relationships/slide" Target="/ppt/slides/slide3.xml" Id="Ree40d789e9f94deb" /><Relationship Type="http://schemas.openxmlformats.org/officeDocument/2006/relationships/slide" Target="/ppt/slides/slide4.xml" Id="Rd3fa2f7838034de5" /><Relationship Type="http://schemas.openxmlformats.org/officeDocument/2006/relationships/slide" Target="/ppt/slides/slide5.xml" Id="R62c91b6c08f34133" /><Relationship Type="http://schemas.openxmlformats.org/officeDocument/2006/relationships/slide" Target="/ppt/slides/slide6.xml" Id="R764ca970612a4569" /><Relationship Type="http://schemas.openxmlformats.org/officeDocument/2006/relationships/slide" Target="/ppt/slides/slide7.xml" Id="R34c7f5e3e98c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270576d7b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35caf715b444c" /><Relationship Type="http://schemas.openxmlformats.org/officeDocument/2006/relationships/theme" Target="/ppt/slideMasters/theme/theme1.xml" Id="Rdc912107352e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35caf715b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85344e244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4a228ec5f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c50529ea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749fe4eeb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06186919a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ebbe68d33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982732330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