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d59fc6935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e45957e994837"/>
  </p:sldMasterIdLst>
  <p:sldIdLst>
    <p:sldId xmlns:r="http://schemas.openxmlformats.org/officeDocument/2006/relationships" id="256" r:id="R6e8d7f8a2f22457f"/>
    <p:sldId xmlns:r="http://schemas.openxmlformats.org/officeDocument/2006/relationships" id="257" r:id="Ra958357c7ce140c3"/>
    <p:sldId xmlns:r="http://schemas.openxmlformats.org/officeDocument/2006/relationships" id="258" r:id="R90442c27141946f6"/>
    <p:sldId xmlns:r="http://schemas.openxmlformats.org/officeDocument/2006/relationships" id="259" r:id="R67fb0cc6ea8f43db"/>
    <p:sldId xmlns:r="http://schemas.openxmlformats.org/officeDocument/2006/relationships" id="260" r:id="Rc84d7ef6af3d41ba"/>
    <p:sldId xmlns:r="http://schemas.openxmlformats.org/officeDocument/2006/relationships" id="261" r:id="Rf63b695bc39f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e45957e994837" /><Relationship Type="http://schemas.openxmlformats.org/officeDocument/2006/relationships/slide" Target="/ppt/slides/slide1.xml" Id="R6e8d7f8a2f22457f" /><Relationship Type="http://schemas.openxmlformats.org/officeDocument/2006/relationships/slide" Target="/ppt/slides/slide2.xml" Id="Ra958357c7ce140c3" /><Relationship Type="http://schemas.openxmlformats.org/officeDocument/2006/relationships/slide" Target="/ppt/slides/slide3.xml" Id="R90442c27141946f6" /><Relationship Type="http://schemas.openxmlformats.org/officeDocument/2006/relationships/slide" Target="/ppt/slides/slide4.xml" Id="R67fb0cc6ea8f43db" /><Relationship Type="http://schemas.openxmlformats.org/officeDocument/2006/relationships/slide" Target="/ppt/slides/slide5.xml" Id="Rc84d7ef6af3d41ba" /><Relationship Type="http://schemas.openxmlformats.org/officeDocument/2006/relationships/slide" Target="/ppt/slides/slide6.xml" Id="Rf63b695bc39f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3541ebf6c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f4451006e41dd" /><Relationship Type="http://schemas.openxmlformats.org/officeDocument/2006/relationships/theme" Target="/ppt/slideMasters/theme/theme1.xml" Id="Rd6e6854e9f80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f4451006e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491ab88ff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0334d1fe9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180bf495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83bd6381a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53af2da4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91c6746d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