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399ce2094e4f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5c09ab748e4d6f"/>
  </p:sldMasterIdLst>
  <p:sldIdLst>
    <p:sldId xmlns:r="http://schemas.openxmlformats.org/officeDocument/2006/relationships" id="256" r:id="Rfbf36bf56581464b"/>
    <p:sldId xmlns:r="http://schemas.openxmlformats.org/officeDocument/2006/relationships" id="257" r:id="R78b10b0884ba41e2"/>
    <p:sldId xmlns:r="http://schemas.openxmlformats.org/officeDocument/2006/relationships" id="258" r:id="Ra7f480e3fa0849b1"/>
    <p:sldId xmlns:r="http://schemas.openxmlformats.org/officeDocument/2006/relationships" id="259" r:id="R59517961e41b4c68"/>
    <p:sldId xmlns:r="http://schemas.openxmlformats.org/officeDocument/2006/relationships" id="260" r:id="R6bf7fbe32e6d4f51"/>
    <p:sldId xmlns:r="http://schemas.openxmlformats.org/officeDocument/2006/relationships" id="261" r:id="R271049fdec774470"/>
    <p:sldId xmlns:r="http://schemas.openxmlformats.org/officeDocument/2006/relationships" id="262" r:id="Rc85a130e8b1f4b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5c09ab748e4d6f" /><Relationship Type="http://schemas.openxmlformats.org/officeDocument/2006/relationships/slide" Target="/ppt/slides/slide1.xml" Id="Rfbf36bf56581464b" /><Relationship Type="http://schemas.openxmlformats.org/officeDocument/2006/relationships/slide" Target="/ppt/slides/slide2.xml" Id="R78b10b0884ba41e2" /><Relationship Type="http://schemas.openxmlformats.org/officeDocument/2006/relationships/slide" Target="/ppt/slides/slide3.xml" Id="Ra7f480e3fa0849b1" /><Relationship Type="http://schemas.openxmlformats.org/officeDocument/2006/relationships/slide" Target="/ppt/slides/slide4.xml" Id="R59517961e41b4c68" /><Relationship Type="http://schemas.openxmlformats.org/officeDocument/2006/relationships/slide" Target="/ppt/slides/slide5.xml" Id="R6bf7fbe32e6d4f51" /><Relationship Type="http://schemas.openxmlformats.org/officeDocument/2006/relationships/slide" Target="/ppt/slides/slide6.xml" Id="R271049fdec774470" /><Relationship Type="http://schemas.openxmlformats.org/officeDocument/2006/relationships/slide" Target="/ppt/slides/slide7.xml" Id="Rc85a130e8b1f4b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9e49e0f68147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32e7a4e5d4af3" /><Relationship Type="http://schemas.openxmlformats.org/officeDocument/2006/relationships/theme" Target="/ppt/slideMasters/theme/theme1.xml" Id="R90cf6405e2e84b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732e7a4e5d4a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488da710145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af0ac345f43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da77eb1bd44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ecdbf565544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9877b530d4b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6c0ce886c4d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c2253220f40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ÅSHILD KNUTSEN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ÅSHILD KNUTSEN AS ble etablert [år] og holder til i Isdalstø.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3 056 098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656 455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1 422 894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TONNING ÅSHILD KNUTSEN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TONNING PAAL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Kvassnesvegen 49O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5914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aashild.knutsen@bkkfiber.no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915 487 521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ÅSHILD KNUTSEN AS</a:t>
            </a:r>
          </a:p>
        </p:txBody>
      </p:sp>
    </p:spTree>
  </p:cSld>
  <p:clrMapOvr>
    <a:masterClrMapping xmlns:a="http://schemas.openxmlformats.org/drawingml/2006/main"/>
  </p:clrMapOvr>
</p:sld>
</file>