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f262f1ac1b49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778d2c2dae4560"/>
  </p:sldMasterIdLst>
  <p:sldIdLst>
    <p:sldId xmlns:r="http://schemas.openxmlformats.org/officeDocument/2006/relationships" id="256" r:id="R2fb77b7672fa41dc"/>
    <p:sldId xmlns:r="http://schemas.openxmlformats.org/officeDocument/2006/relationships" id="257" r:id="Red539764e4bd46fb"/>
    <p:sldId xmlns:r="http://schemas.openxmlformats.org/officeDocument/2006/relationships" id="258" r:id="Re9cef69f72a2476f"/>
    <p:sldId xmlns:r="http://schemas.openxmlformats.org/officeDocument/2006/relationships" id="259" r:id="R70fad628d099471b"/>
    <p:sldId xmlns:r="http://schemas.openxmlformats.org/officeDocument/2006/relationships" id="260" r:id="R8743b30f44c64757"/>
    <p:sldId xmlns:r="http://schemas.openxmlformats.org/officeDocument/2006/relationships" id="261" r:id="Ra64be598b117406e"/>
    <p:sldId xmlns:r="http://schemas.openxmlformats.org/officeDocument/2006/relationships" id="262" r:id="Rb0c16dc112a4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78d2c2dae4560" /><Relationship Type="http://schemas.openxmlformats.org/officeDocument/2006/relationships/slide" Target="/ppt/slides/slide1.xml" Id="R2fb77b7672fa41dc" /><Relationship Type="http://schemas.openxmlformats.org/officeDocument/2006/relationships/slide" Target="/ppt/slides/slide2.xml" Id="Red539764e4bd46fb" /><Relationship Type="http://schemas.openxmlformats.org/officeDocument/2006/relationships/slide" Target="/ppt/slides/slide3.xml" Id="Re9cef69f72a2476f" /><Relationship Type="http://schemas.openxmlformats.org/officeDocument/2006/relationships/slide" Target="/ppt/slides/slide4.xml" Id="R70fad628d099471b" /><Relationship Type="http://schemas.openxmlformats.org/officeDocument/2006/relationships/slide" Target="/ppt/slides/slide5.xml" Id="R8743b30f44c64757" /><Relationship Type="http://schemas.openxmlformats.org/officeDocument/2006/relationships/slide" Target="/ppt/slides/slide6.xml" Id="Ra64be598b117406e" /><Relationship Type="http://schemas.openxmlformats.org/officeDocument/2006/relationships/slide" Target="/ppt/slides/slide7.xml" Id="Rb0c16dc112a4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65963353f44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c499e15fa486f" /><Relationship Type="http://schemas.openxmlformats.org/officeDocument/2006/relationships/theme" Target="/ppt/slideMasters/theme/theme1.xml" Id="Rb9bc9c74e34540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4c499e15fa48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f1d9f7f5345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205c625c148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361caeb6744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47dbf217d4d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6c6a394b94a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597ff80fe48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2718b5275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TATOOINE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TATOOINE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212 197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430 686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FAGERLI RAGNA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ODD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Ellefsens vei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915 475 310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TATOOINE HOLDING AS</a:t>
            </a:r>
          </a:p>
        </p:txBody>
      </p:sp>
    </p:spTree>
  </p:cSld>
  <p:clrMapOvr>
    <a:masterClrMapping xmlns:a="http://schemas.openxmlformats.org/drawingml/2006/main"/>
  </p:clrMapOvr>
</p:sld>
</file>