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25c68f8eab47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6ff52505f7415d"/>
  </p:sldMasterIdLst>
  <p:sldIdLst>
    <p:sldId xmlns:r="http://schemas.openxmlformats.org/officeDocument/2006/relationships" id="256" r:id="Rac80b1e69dcb47f5"/>
    <p:sldId xmlns:r="http://schemas.openxmlformats.org/officeDocument/2006/relationships" id="257" r:id="R2c4041c8672d474b"/>
    <p:sldId xmlns:r="http://schemas.openxmlformats.org/officeDocument/2006/relationships" id="258" r:id="R92b4a758dfe94b77"/>
    <p:sldId xmlns:r="http://schemas.openxmlformats.org/officeDocument/2006/relationships" id="259" r:id="Raa96c887f50543dc"/>
    <p:sldId xmlns:r="http://schemas.openxmlformats.org/officeDocument/2006/relationships" id="260" r:id="Re5c8d5287e4d43fe"/>
    <p:sldId xmlns:r="http://schemas.openxmlformats.org/officeDocument/2006/relationships" id="261" r:id="Ra8801d2850884af8"/>
    <p:sldId xmlns:r="http://schemas.openxmlformats.org/officeDocument/2006/relationships" id="262" r:id="Ra7b80d6ebc1645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6ff52505f7415d" /><Relationship Type="http://schemas.openxmlformats.org/officeDocument/2006/relationships/slide" Target="/ppt/slides/slide1.xml" Id="Rac80b1e69dcb47f5" /><Relationship Type="http://schemas.openxmlformats.org/officeDocument/2006/relationships/slide" Target="/ppt/slides/slide2.xml" Id="R2c4041c8672d474b" /><Relationship Type="http://schemas.openxmlformats.org/officeDocument/2006/relationships/slide" Target="/ppt/slides/slide3.xml" Id="R92b4a758dfe94b77" /><Relationship Type="http://schemas.openxmlformats.org/officeDocument/2006/relationships/slide" Target="/ppt/slides/slide4.xml" Id="Raa96c887f50543dc" /><Relationship Type="http://schemas.openxmlformats.org/officeDocument/2006/relationships/slide" Target="/ppt/slides/slide5.xml" Id="Re5c8d5287e4d43fe" /><Relationship Type="http://schemas.openxmlformats.org/officeDocument/2006/relationships/slide" Target="/ppt/slides/slide6.xml" Id="Ra8801d2850884af8" /><Relationship Type="http://schemas.openxmlformats.org/officeDocument/2006/relationships/slide" Target="/ppt/slides/slide7.xml" Id="Ra7b80d6ebc1645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7956684e9644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d3b07a4d74595" /><Relationship Type="http://schemas.openxmlformats.org/officeDocument/2006/relationships/theme" Target="/ppt/slideMasters/theme/theme1.xml" Id="R71ad1aa2382540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9d3b07a4d745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7ca8c4d8f43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f9acfd14d4e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5608e93de48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c6ea5f9bc43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3159c18b24b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0bd0eaf914f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8e7009a804e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RG REKNESKAP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RG REKNESKAP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3 703 235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352 296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296 237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893 079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1 713 046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JOHANSSON KONSULENT &amp; RÅDGIVNING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NORSTAND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Lønningsåsen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5417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915 304 621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