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7a73a570b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8ff62bd77b4cb7"/>
  </p:sldMasterIdLst>
  <p:sldIdLst>
    <p:sldId xmlns:r="http://schemas.openxmlformats.org/officeDocument/2006/relationships" id="256" r:id="Rc661ae386a4c4654"/>
    <p:sldId xmlns:r="http://schemas.openxmlformats.org/officeDocument/2006/relationships" id="257" r:id="Rdbda6001a0c442a1"/>
    <p:sldId xmlns:r="http://schemas.openxmlformats.org/officeDocument/2006/relationships" id="258" r:id="Rb6080be664f0450c"/>
    <p:sldId xmlns:r="http://schemas.openxmlformats.org/officeDocument/2006/relationships" id="259" r:id="Rf169e0619efe4bf2"/>
    <p:sldId xmlns:r="http://schemas.openxmlformats.org/officeDocument/2006/relationships" id="260" r:id="R747cffd754de4b99"/>
    <p:sldId xmlns:r="http://schemas.openxmlformats.org/officeDocument/2006/relationships" id="261" r:id="R65f4fe266b9f4bc0"/>
    <p:sldId xmlns:r="http://schemas.openxmlformats.org/officeDocument/2006/relationships" id="262" r:id="Ra83a8c2dea35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ff62bd77b4cb7" /><Relationship Type="http://schemas.openxmlformats.org/officeDocument/2006/relationships/slide" Target="/ppt/slides/slide1.xml" Id="Rc661ae386a4c4654" /><Relationship Type="http://schemas.openxmlformats.org/officeDocument/2006/relationships/slide" Target="/ppt/slides/slide2.xml" Id="Rdbda6001a0c442a1" /><Relationship Type="http://schemas.openxmlformats.org/officeDocument/2006/relationships/slide" Target="/ppt/slides/slide3.xml" Id="Rb6080be664f0450c" /><Relationship Type="http://schemas.openxmlformats.org/officeDocument/2006/relationships/slide" Target="/ppt/slides/slide4.xml" Id="Rf169e0619efe4bf2" /><Relationship Type="http://schemas.openxmlformats.org/officeDocument/2006/relationships/slide" Target="/ppt/slides/slide5.xml" Id="R747cffd754de4b99" /><Relationship Type="http://schemas.openxmlformats.org/officeDocument/2006/relationships/slide" Target="/ppt/slides/slide6.xml" Id="R65f4fe266b9f4bc0" /><Relationship Type="http://schemas.openxmlformats.org/officeDocument/2006/relationships/slide" Target="/ppt/slides/slide7.xml" Id="Ra83a8c2dea35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bbe11a73b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382f9550f4013" /><Relationship Type="http://schemas.openxmlformats.org/officeDocument/2006/relationships/theme" Target="/ppt/slideMasters/theme/theme1.xml" Id="R799d120a332248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382f9550f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596788b29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9dcb4600345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9b42a993a48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905b5133841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df5d169b147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92ce3b5f3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1d56b17fc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MHE HOLDING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5 400 816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ENGESVEEN MORTEN HOLTE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Gårdboveien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morten@pep.no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915 280 463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MHE HOLDING AS</a:t>
            </a:r>
          </a:p>
        </p:txBody>
      </p:sp>
    </p:spTree>
  </p:cSld>
  <p:clrMapOvr>
    <a:masterClrMapping xmlns:a="http://schemas.openxmlformats.org/drawingml/2006/main"/>
  </p:clrMapOvr>
</p:sld>
</file>