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725f5050eaa4bb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092842b047b4993"/>
  </p:sldMasterIdLst>
  <p:sldIdLst>
    <p:sldId xmlns:r="http://schemas.openxmlformats.org/officeDocument/2006/relationships" id="256" r:id="R0ec73c47ab5a41cc"/>
    <p:sldId xmlns:r="http://schemas.openxmlformats.org/officeDocument/2006/relationships" id="257" r:id="Raf390d1e0d644f5c"/>
    <p:sldId xmlns:r="http://schemas.openxmlformats.org/officeDocument/2006/relationships" id="258" r:id="Rcb50f2f5c0a24a33"/>
    <p:sldId xmlns:r="http://schemas.openxmlformats.org/officeDocument/2006/relationships" id="259" r:id="R57d84f16b2f94cb3"/>
    <p:sldId xmlns:r="http://schemas.openxmlformats.org/officeDocument/2006/relationships" id="260" r:id="Rd1312d63bf8a4e6c"/>
    <p:sldId xmlns:r="http://schemas.openxmlformats.org/officeDocument/2006/relationships" id="261" r:id="R45d9d2a8b31e440d"/>
    <p:sldId xmlns:r="http://schemas.openxmlformats.org/officeDocument/2006/relationships" id="262" r:id="Rb6a9c44e0d6c4ef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092842b047b4993" /><Relationship Type="http://schemas.openxmlformats.org/officeDocument/2006/relationships/slide" Target="/ppt/slides/slide1.xml" Id="R0ec73c47ab5a41cc" /><Relationship Type="http://schemas.openxmlformats.org/officeDocument/2006/relationships/slide" Target="/ppt/slides/slide2.xml" Id="Raf390d1e0d644f5c" /><Relationship Type="http://schemas.openxmlformats.org/officeDocument/2006/relationships/slide" Target="/ppt/slides/slide3.xml" Id="Rcb50f2f5c0a24a33" /><Relationship Type="http://schemas.openxmlformats.org/officeDocument/2006/relationships/slide" Target="/ppt/slides/slide4.xml" Id="R57d84f16b2f94cb3" /><Relationship Type="http://schemas.openxmlformats.org/officeDocument/2006/relationships/slide" Target="/ppt/slides/slide5.xml" Id="Rd1312d63bf8a4e6c" /><Relationship Type="http://schemas.openxmlformats.org/officeDocument/2006/relationships/slide" Target="/ppt/slides/slide6.xml" Id="R45d9d2a8b31e440d" /><Relationship Type="http://schemas.openxmlformats.org/officeDocument/2006/relationships/slide" Target="/ppt/slides/slide7.xml" Id="Rb6a9c44e0d6c4ef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2685f7068054c3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0724f34b0f402d" /><Relationship Type="http://schemas.openxmlformats.org/officeDocument/2006/relationships/theme" Target="/ppt/slideMasters/theme/theme1.xml" Id="R2c2be9ff4d22485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70724f34b0f402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ceb8cb38c449f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de01f9afc1403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fea57174a7495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87356ff6834dc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262cbbe4514b0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942fea8453478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96023a4e8547a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KIDSA DRIFT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KIDSA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KIDSA DRIFT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KIDSA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KIDSA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KIDSA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51 214 608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−154 846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7 747 284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208 034 239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233 648 018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KIDSA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NORLANDIA HEALTH &amp; CARE GROUP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KIDSA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Norlandia, Karl Johans gate 37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0162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915 272 002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KIDSA DRIFT AS</a:t>
            </a:r>
          </a:p>
        </p:txBody>
      </p:sp>
    </p:spTree>
  </p:cSld>
  <p:clrMapOvr>
    <a:masterClrMapping xmlns:a="http://schemas.openxmlformats.org/drawingml/2006/main"/>
  </p:clrMapOvr>
</p:sld>
</file>